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0" r:id="rId25"/>
    <p:sldId id="278" r:id="rId26"/>
    <p:sldId id="279" r:id="rId27"/>
    <p:sldId id="281" r:id="rId28"/>
    <p:sldId id="282" r:id="rId29"/>
    <p:sldId id="283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04" y="-12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1.png>
</file>

<file path=ppt/media/image19.png>
</file>

<file path=ppt/media/image20.png>
</file>

<file path=ppt/media/image21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5E6C2-4EEE-4249-9325-7E65925076C0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2BB17-DE4E-4339-B59E-9728E93D4C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405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245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05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8520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873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151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167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653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045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771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632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908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9754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46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2636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8245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16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956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78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54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48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77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0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26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77BB8-5807-40A8-A426-6FC4DFC5E037}" type="datetimeFigureOut">
              <a:rPr lang="zh-CN" altLang="en-US" smtClean="0"/>
              <a:t>2018/4/24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A7C03-6C44-47E7-A8C6-04C31E4E0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04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2018/4/24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46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27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ziliao/" TargetMode="External"/><Relationship Id="rId17" Type="http://schemas.openxmlformats.org/officeDocument/2006/relationships/hyperlink" Target="http://www.1ppt.com/ziti/" TargetMode="External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20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19" Type="http://schemas.openxmlformats.org/officeDocument/2006/relationships/image" Target="../media/image28.png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fanwe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100" y="794874"/>
            <a:ext cx="5017182" cy="4945002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92313" y="1054074"/>
            <a:ext cx="473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2</a:t>
            </a:r>
            <a:endParaRPr lang="zh-CN" altLang="en-US" sz="48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864477" y="160432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0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004819" y="195104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1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336872" y="2007298"/>
            <a:ext cx="7232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smtClean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X</a:t>
            </a:r>
            <a:endParaRPr lang="zh-CN" altLang="en-US" sz="60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8" name="AutoShape 34"/>
          <p:cNvSpPr>
            <a:spLocks noChangeAspect="1" noChangeArrowheads="1" noTextEdit="1"/>
          </p:cNvSpPr>
          <p:nvPr/>
        </p:nvSpPr>
        <p:spPr bwMode="auto">
          <a:xfrm>
            <a:off x="1157288" y="128588"/>
            <a:ext cx="52990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36"/>
          <p:cNvSpPr>
            <a:spLocks/>
          </p:cNvSpPr>
          <p:nvPr/>
        </p:nvSpPr>
        <p:spPr bwMode="auto">
          <a:xfrm>
            <a:off x="771526" y="60326"/>
            <a:ext cx="6002338" cy="4419600"/>
          </a:xfrm>
          <a:custGeom>
            <a:avLst/>
            <a:gdLst>
              <a:gd name="T0" fmla="*/ 410 w 1478"/>
              <a:gd name="T1" fmla="*/ 1046 h 1090"/>
              <a:gd name="T2" fmla="*/ 118 w 1478"/>
              <a:gd name="T3" fmla="*/ 624 h 1090"/>
              <a:gd name="T4" fmla="*/ 754 w 1478"/>
              <a:gd name="T5" fmla="*/ 20 h 1090"/>
              <a:gd name="T6" fmla="*/ 1374 w 1478"/>
              <a:gd name="T7" fmla="*/ 502 h 1090"/>
              <a:gd name="T8" fmla="*/ 982 w 1478"/>
              <a:gd name="T9" fmla="*/ 1046 h 1090"/>
              <a:gd name="T10" fmla="*/ 410 w 1478"/>
              <a:gd name="T11" fmla="*/ 1046 h 10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8" h="1090">
                <a:moveTo>
                  <a:pt x="410" y="1046"/>
                </a:moveTo>
                <a:cubicBezTo>
                  <a:pt x="410" y="1046"/>
                  <a:pt x="0" y="1016"/>
                  <a:pt x="118" y="624"/>
                </a:cubicBezTo>
                <a:cubicBezTo>
                  <a:pt x="236" y="232"/>
                  <a:pt x="482" y="0"/>
                  <a:pt x="754" y="20"/>
                </a:cubicBezTo>
                <a:cubicBezTo>
                  <a:pt x="1026" y="40"/>
                  <a:pt x="1270" y="144"/>
                  <a:pt x="1374" y="502"/>
                </a:cubicBezTo>
                <a:cubicBezTo>
                  <a:pt x="1478" y="860"/>
                  <a:pt x="1264" y="1002"/>
                  <a:pt x="982" y="1046"/>
                </a:cubicBezTo>
                <a:cubicBezTo>
                  <a:pt x="700" y="1090"/>
                  <a:pt x="410" y="1046"/>
                  <a:pt x="410" y="1046"/>
                </a:cubicBezTo>
                <a:close/>
              </a:path>
            </a:pathLst>
          </a:custGeom>
          <a:noFill/>
          <a:ln w="4763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37"/>
          <p:cNvSpPr>
            <a:spLocks/>
          </p:cNvSpPr>
          <p:nvPr/>
        </p:nvSpPr>
        <p:spPr bwMode="auto">
          <a:xfrm>
            <a:off x="950913" y="144463"/>
            <a:ext cx="5773738" cy="4275138"/>
          </a:xfrm>
          <a:custGeom>
            <a:avLst/>
            <a:gdLst>
              <a:gd name="T0" fmla="*/ 731 w 1422"/>
              <a:gd name="T1" fmla="*/ 19 h 1054"/>
              <a:gd name="T2" fmla="*/ 1323 w 1422"/>
              <a:gd name="T3" fmla="*/ 484 h 1054"/>
              <a:gd name="T4" fmla="*/ 947 w 1422"/>
              <a:gd name="T5" fmla="*/ 1008 h 1054"/>
              <a:gd name="T6" fmla="*/ 391 w 1422"/>
              <a:gd name="T7" fmla="*/ 1007 h 1054"/>
              <a:gd name="T8" fmla="*/ 108 w 1422"/>
              <a:gd name="T9" fmla="*/ 600 h 1054"/>
              <a:gd name="T10" fmla="*/ 115 w 1422"/>
              <a:gd name="T11" fmla="*/ 576 h 1054"/>
              <a:gd name="T12" fmla="*/ 212 w 1422"/>
              <a:gd name="T13" fmla="*/ 349 h 1054"/>
              <a:gd name="T14" fmla="*/ 731 w 1422"/>
              <a:gd name="T15" fmla="*/ 19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2" h="1054">
                <a:moveTo>
                  <a:pt x="731" y="19"/>
                </a:moveTo>
                <a:cubicBezTo>
                  <a:pt x="992" y="44"/>
                  <a:pt x="1225" y="142"/>
                  <a:pt x="1323" y="484"/>
                </a:cubicBezTo>
                <a:cubicBezTo>
                  <a:pt x="1422" y="827"/>
                  <a:pt x="1216" y="963"/>
                  <a:pt x="947" y="1008"/>
                </a:cubicBezTo>
                <a:cubicBezTo>
                  <a:pt x="676" y="1054"/>
                  <a:pt x="392" y="1012"/>
                  <a:pt x="391" y="1007"/>
                </a:cubicBezTo>
                <a:cubicBezTo>
                  <a:pt x="389" y="1003"/>
                  <a:pt x="0" y="975"/>
                  <a:pt x="108" y="600"/>
                </a:cubicBezTo>
                <a:cubicBezTo>
                  <a:pt x="110" y="592"/>
                  <a:pt x="112" y="584"/>
                  <a:pt x="115" y="576"/>
                </a:cubicBezTo>
                <a:cubicBezTo>
                  <a:pt x="140" y="493"/>
                  <a:pt x="172" y="417"/>
                  <a:pt x="212" y="349"/>
                </a:cubicBezTo>
                <a:cubicBezTo>
                  <a:pt x="340" y="129"/>
                  <a:pt x="530" y="0"/>
                  <a:pt x="731" y="19"/>
                </a:cubicBezTo>
                <a:close/>
              </a:path>
            </a:pathLst>
          </a:custGeom>
          <a:noFill/>
          <a:ln w="4763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38"/>
          <p:cNvSpPr>
            <a:spLocks/>
          </p:cNvSpPr>
          <p:nvPr/>
        </p:nvSpPr>
        <p:spPr bwMode="auto">
          <a:xfrm>
            <a:off x="1125538" y="209551"/>
            <a:ext cx="5546725" cy="4152900"/>
          </a:xfrm>
          <a:custGeom>
            <a:avLst/>
            <a:gdLst>
              <a:gd name="T0" fmla="*/ 709 w 1366"/>
              <a:gd name="T1" fmla="*/ 23 h 1024"/>
              <a:gd name="T2" fmla="*/ 1273 w 1366"/>
              <a:gd name="T3" fmla="*/ 472 h 1024"/>
              <a:gd name="T4" fmla="*/ 912 w 1366"/>
              <a:gd name="T5" fmla="*/ 976 h 1024"/>
              <a:gd name="T6" fmla="*/ 372 w 1366"/>
              <a:gd name="T7" fmla="*/ 974 h 1024"/>
              <a:gd name="T8" fmla="*/ 98 w 1366"/>
              <a:gd name="T9" fmla="*/ 581 h 1024"/>
              <a:gd name="T10" fmla="*/ 104 w 1366"/>
              <a:gd name="T11" fmla="*/ 558 h 1024"/>
              <a:gd name="T12" fmla="*/ 199 w 1366"/>
              <a:gd name="T13" fmla="*/ 336 h 1024"/>
              <a:gd name="T14" fmla="*/ 709 w 1366"/>
              <a:gd name="T15" fmla="*/ 23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6" h="1024">
                <a:moveTo>
                  <a:pt x="709" y="23"/>
                </a:moveTo>
                <a:cubicBezTo>
                  <a:pt x="959" y="52"/>
                  <a:pt x="1181" y="145"/>
                  <a:pt x="1273" y="472"/>
                </a:cubicBezTo>
                <a:cubicBezTo>
                  <a:pt x="1366" y="799"/>
                  <a:pt x="1169" y="929"/>
                  <a:pt x="912" y="976"/>
                </a:cubicBezTo>
                <a:cubicBezTo>
                  <a:pt x="653" y="1024"/>
                  <a:pt x="375" y="984"/>
                  <a:pt x="372" y="974"/>
                </a:cubicBezTo>
                <a:cubicBezTo>
                  <a:pt x="370" y="966"/>
                  <a:pt x="0" y="939"/>
                  <a:pt x="98" y="581"/>
                </a:cubicBezTo>
                <a:cubicBezTo>
                  <a:pt x="101" y="573"/>
                  <a:pt x="102" y="565"/>
                  <a:pt x="104" y="558"/>
                </a:cubicBezTo>
                <a:cubicBezTo>
                  <a:pt x="128" y="478"/>
                  <a:pt x="158" y="404"/>
                  <a:pt x="199" y="336"/>
                </a:cubicBezTo>
                <a:cubicBezTo>
                  <a:pt x="323" y="128"/>
                  <a:pt x="512" y="0"/>
                  <a:pt x="709" y="23"/>
                </a:cubicBezTo>
                <a:close/>
              </a:path>
            </a:pathLst>
          </a:custGeom>
          <a:noFill/>
          <a:ln w="4763" cap="flat">
            <a:solidFill>
              <a:srgbClr val="E6E6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39"/>
          <p:cNvSpPr>
            <a:spLocks/>
          </p:cNvSpPr>
          <p:nvPr/>
        </p:nvSpPr>
        <p:spPr bwMode="auto">
          <a:xfrm>
            <a:off x="1303338" y="271463"/>
            <a:ext cx="5319713" cy="4029075"/>
          </a:xfrm>
          <a:custGeom>
            <a:avLst/>
            <a:gdLst>
              <a:gd name="T0" fmla="*/ 686 w 1310"/>
              <a:gd name="T1" fmla="*/ 28 h 994"/>
              <a:gd name="T2" fmla="*/ 1223 w 1310"/>
              <a:gd name="T3" fmla="*/ 460 h 994"/>
              <a:gd name="T4" fmla="*/ 877 w 1310"/>
              <a:gd name="T5" fmla="*/ 944 h 994"/>
              <a:gd name="T6" fmla="*/ 353 w 1310"/>
              <a:gd name="T7" fmla="*/ 941 h 994"/>
              <a:gd name="T8" fmla="*/ 88 w 1310"/>
              <a:gd name="T9" fmla="*/ 563 h 994"/>
              <a:gd name="T10" fmla="*/ 93 w 1310"/>
              <a:gd name="T11" fmla="*/ 540 h 994"/>
              <a:gd name="T12" fmla="*/ 184 w 1310"/>
              <a:gd name="T13" fmla="*/ 324 h 994"/>
              <a:gd name="T14" fmla="*/ 686 w 1310"/>
              <a:gd name="T15" fmla="*/ 28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0" h="994">
                <a:moveTo>
                  <a:pt x="686" y="28"/>
                </a:moveTo>
                <a:cubicBezTo>
                  <a:pt x="925" y="62"/>
                  <a:pt x="1135" y="148"/>
                  <a:pt x="1223" y="460"/>
                </a:cubicBezTo>
                <a:cubicBezTo>
                  <a:pt x="1310" y="773"/>
                  <a:pt x="1121" y="895"/>
                  <a:pt x="877" y="944"/>
                </a:cubicBezTo>
                <a:cubicBezTo>
                  <a:pt x="628" y="994"/>
                  <a:pt x="357" y="956"/>
                  <a:pt x="353" y="941"/>
                </a:cubicBezTo>
                <a:cubicBezTo>
                  <a:pt x="349" y="929"/>
                  <a:pt x="0" y="904"/>
                  <a:pt x="88" y="563"/>
                </a:cubicBezTo>
                <a:cubicBezTo>
                  <a:pt x="90" y="556"/>
                  <a:pt x="91" y="548"/>
                  <a:pt x="93" y="540"/>
                </a:cubicBezTo>
                <a:cubicBezTo>
                  <a:pt x="114" y="464"/>
                  <a:pt x="142" y="392"/>
                  <a:pt x="184" y="324"/>
                </a:cubicBezTo>
                <a:cubicBezTo>
                  <a:pt x="305" y="129"/>
                  <a:pt x="493" y="0"/>
                  <a:pt x="686" y="28"/>
                </a:cubicBezTo>
                <a:close/>
              </a:path>
            </a:pathLst>
          </a:custGeom>
          <a:noFill/>
          <a:ln w="4763" cap="flat">
            <a:solidFill>
              <a:srgbClr val="E4E4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40"/>
          <p:cNvSpPr>
            <a:spLocks/>
          </p:cNvSpPr>
          <p:nvPr/>
        </p:nvSpPr>
        <p:spPr bwMode="auto">
          <a:xfrm>
            <a:off x="1477963" y="334963"/>
            <a:ext cx="5092700" cy="3905250"/>
          </a:xfrm>
          <a:custGeom>
            <a:avLst/>
            <a:gdLst>
              <a:gd name="T0" fmla="*/ 664 w 1254"/>
              <a:gd name="T1" fmla="*/ 32 h 963"/>
              <a:gd name="T2" fmla="*/ 1173 w 1254"/>
              <a:gd name="T3" fmla="*/ 448 h 963"/>
              <a:gd name="T4" fmla="*/ 843 w 1254"/>
              <a:gd name="T5" fmla="*/ 911 h 963"/>
              <a:gd name="T6" fmla="*/ 334 w 1254"/>
              <a:gd name="T7" fmla="*/ 908 h 963"/>
              <a:gd name="T8" fmla="*/ 79 w 1254"/>
              <a:gd name="T9" fmla="*/ 544 h 963"/>
              <a:gd name="T10" fmla="*/ 83 w 1254"/>
              <a:gd name="T11" fmla="*/ 522 h 963"/>
              <a:gd name="T12" fmla="*/ 171 w 1254"/>
              <a:gd name="T13" fmla="*/ 311 h 963"/>
              <a:gd name="T14" fmla="*/ 664 w 1254"/>
              <a:gd name="T15" fmla="*/ 3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54" h="963">
                <a:moveTo>
                  <a:pt x="664" y="32"/>
                </a:moveTo>
                <a:cubicBezTo>
                  <a:pt x="892" y="70"/>
                  <a:pt x="1091" y="151"/>
                  <a:pt x="1173" y="448"/>
                </a:cubicBezTo>
                <a:cubicBezTo>
                  <a:pt x="1254" y="745"/>
                  <a:pt x="1074" y="861"/>
                  <a:pt x="843" y="911"/>
                </a:cubicBezTo>
                <a:cubicBezTo>
                  <a:pt x="605" y="963"/>
                  <a:pt x="340" y="927"/>
                  <a:pt x="334" y="908"/>
                </a:cubicBezTo>
                <a:cubicBezTo>
                  <a:pt x="330" y="892"/>
                  <a:pt x="0" y="868"/>
                  <a:pt x="79" y="544"/>
                </a:cubicBezTo>
                <a:cubicBezTo>
                  <a:pt x="81" y="537"/>
                  <a:pt x="81" y="529"/>
                  <a:pt x="83" y="522"/>
                </a:cubicBezTo>
                <a:cubicBezTo>
                  <a:pt x="102" y="449"/>
                  <a:pt x="128" y="379"/>
                  <a:pt x="171" y="311"/>
                </a:cubicBezTo>
                <a:cubicBezTo>
                  <a:pt x="288" y="129"/>
                  <a:pt x="475" y="0"/>
                  <a:pt x="664" y="32"/>
                </a:cubicBezTo>
                <a:close/>
              </a:path>
            </a:pathLst>
          </a:custGeom>
          <a:noFill/>
          <a:ln w="4763" cap="flat">
            <a:solidFill>
              <a:srgbClr val="E2E2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41"/>
          <p:cNvSpPr>
            <a:spLocks/>
          </p:cNvSpPr>
          <p:nvPr/>
        </p:nvSpPr>
        <p:spPr bwMode="auto">
          <a:xfrm>
            <a:off x="1652588" y="400051"/>
            <a:ext cx="4868863" cy="3783013"/>
          </a:xfrm>
          <a:custGeom>
            <a:avLst/>
            <a:gdLst>
              <a:gd name="T0" fmla="*/ 642 w 1199"/>
              <a:gd name="T1" fmla="*/ 36 h 933"/>
              <a:gd name="T2" fmla="*/ 1123 w 1199"/>
              <a:gd name="T3" fmla="*/ 435 h 933"/>
              <a:gd name="T4" fmla="*/ 809 w 1199"/>
              <a:gd name="T5" fmla="*/ 879 h 933"/>
              <a:gd name="T6" fmla="*/ 316 w 1199"/>
              <a:gd name="T7" fmla="*/ 874 h 933"/>
              <a:gd name="T8" fmla="*/ 70 w 1199"/>
              <a:gd name="T9" fmla="*/ 525 h 933"/>
              <a:gd name="T10" fmla="*/ 73 w 1199"/>
              <a:gd name="T11" fmla="*/ 504 h 933"/>
              <a:gd name="T12" fmla="*/ 158 w 1199"/>
              <a:gd name="T13" fmla="*/ 298 h 933"/>
              <a:gd name="T14" fmla="*/ 642 w 1199"/>
              <a:gd name="T15" fmla="*/ 36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9" h="933">
                <a:moveTo>
                  <a:pt x="642" y="36"/>
                </a:moveTo>
                <a:cubicBezTo>
                  <a:pt x="858" y="78"/>
                  <a:pt x="1047" y="154"/>
                  <a:pt x="1123" y="435"/>
                </a:cubicBezTo>
                <a:cubicBezTo>
                  <a:pt x="1199" y="717"/>
                  <a:pt x="1027" y="827"/>
                  <a:pt x="809" y="879"/>
                </a:cubicBezTo>
                <a:cubicBezTo>
                  <a:pt x="582" y="933"/>
                  <a:pt x="323" y="898"/>
                  <a:pt x="316" y="874"/>
                </a:cubicBezTo>
                <a:cubicBezTo>
                  <a:pt x="310" y="854"/>
                  <a:pt x="0" y="832"/>
                  <a:pt x="70" y="525"/>
                </a:cubicBezTo>
                <a:cubicBezTo>
                  <a:pt x="71" y="518"/>
                  <a:pt x="71" y="511"/>
                  <a:pt x="73" y="504"/>
                </a:cubicBezTo>
                <a:cubicBezTo>
                  <a:pt x="90" y="434"/>
                  <a:pt x="114" y="366"/>
                  <a:pt x="158" y="298"/>
                </a:cubicBezTo>
                <a:cubicBezTo>
                  <a:pt x="270" y="128"/>
                  <a:pt x="456" y="0"/>
                  <a:pt x="642" y="36"/>
                </a:cubicBezTo>
                <a:close/>
              </a:path>
            </a:pathLst>
          </a:custGeom>
          <a:noFill/>
          <a:ln w="4763" cap="flat">
            <a:solidFill>
              <a:srgbClr val="E0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42"/>
          <p:cNvSpPr>
            <a:spLocks/>
          </p:cNvSpPr>
          <p:nvPr/>
        </p:nvSpPr>
        <p:spPr bwMode="auto">
          <a:xfrm>
            <a:off x="1831976" y="461963"/>
            <a:ext cx="4637088" cy="3660775"/>
          </a:xfrm>
          <a:custGeom>
            <a:avLst/>
            <a:gdLst>
              <a:gd name="T0" fmla="*/ 619 w 1142"/>
              <a:gd name="T1" fmla="*/ 41 h 903"/>
              <a:gd name="T2" fmla="*/ 1072 w 1142"/>
              <a:gd name="T3" fmla="*/ 424 h 903"/>
              <a:gd name="T4" fmla="*/ 773 w 1142"/>
              <a:gd name="T5" fmla="*/ 847 h 903"/>
              <a:gd name="T6" fmla="*/ 297 w 1142"/>
              <a:gd name="T7" fmla="*/ 842 h 903"/>
              <a:gd name="T8" fmla="*/ 59 w 1142"/>
              <a:gd name="T9" fmla="*/ 507 h 903"/>
              <a:gd name="T10" fmla="*/ 62 w 1142"/>
              <a:gd name="T11" fmla="*/ 486 h 903"/>
              <a:gd name="T12" fmla="*/ 144 w 1142"/>
              <a:gd name="T13" fmla="*/ 287 h 903"/>
              <a:gd name="T14" fmla="*/ 619 w 1142"/>
              <a:gd name="T15" fmla="*/ 4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2" h="903">
                <a:moveTo>
                  <a:pt x="619" y="41"/>
                </a:moveTo>
                <a:cubicBezTo>
                  <a:pt x="824" y="86"/>
                  <a:pt x="1002" y="158"/>
                  <a:pt x="1072" y="424"/>
                </a:cubicBezTo>
                <a:cubicBezTo>
                  <a:pt x="1142" y="690"/>
                  <a:pt x="979" y="794"/>
                  <a:pt x="773" y="847"/>
                </a:cubicBezTo>
                <a:cubicBezTo>
                  <a:pt x="557" y="903"/>
                  <a:pt x="305" y="871"/>
                  <a:pt x="297" y="842"/>
                </a:cubicBezTo>
                <a:cubicBezTo>
                  <a:pt x="290" y="818"/>
                  <a:pt x="0" y="797"/>
                  <a:pt x="59" y="507"/>
                </a:cubicBezTo>
                <a:cubicBezTo>
                  <a:pt x="61" y="501"/>
                  <a:pt x="61" y="493"/>
                  <a:pt x="62" y="486"/>
                </a:cubicBezTo>
                <a:cubicBezTo>
                  <a:pt x="76" y="420"/>
                  <a:pt x="99" y="354"/>
                  <a:pt x="144" y="287"/>
                </a:cubicBezTo>
                <a:cubicBezTo>
                  <a:pt x="251" y="128"/>
                  <a:pt x="437" y="0"/>
                  <a:pt x="619" y="41"/>
                </a:cubicBezTo>
                <a:close/>
              </a:path>
            </a:pathLst>
          </a:custGeom>
          <a:noFill/>
          <a:ln w="4763" cap="flat">
            <a:solidFill>
              <a:srgbClr val="DE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43"/>
          <p:cNvSpPr>
            <a:spLocks/>
          </p:cNvSpPr>
          <p:nvPr/>
        </p:nvSpPr>
        <p:spPr bwMode="auto">
          <a:xfrm>
            <a:off x="2006601" y="527051"/>
            <a:ext cx="4413250" cy="3538538"/>
          </a:xfrm>
          <a:custGeom>
            <a:avLst/>
            <a:gdLst>
              <a:gd name="T0" fmla="*/ 597 w 1087"/>
              <a:gd name="T1" fmla="*/ 45 h 873"/>
              <a:gd name="T2" fmla="*/ 1022 w 1087"/>
              <a:gd name="T3" fmla="*/ 411 h 873"/>
              <a:gd name="T4" fmla="*/ 739 w 1087"/>
              <a:gd name="T5" fmla="*/ 815 h 873"/>
              <a:gd name="T6" fmla="*/ 278 w 1087"/>
              <a:gd name="T7" fmla="*/ 808 h 873"/>
              <a:gd name="T8" fmla="*/ 50 w 1087"/>
              <a:gd name="T9" fmla="*/ 488 h 873"/>
              <a:gd name="T10" fmla="*/ 52 w 1087"/>
              <a:gd name="T11" fmla="*/ 468 h 873"/>
              <a:gd name="T12" fmla="*/ 131 w 1087"/>
              <a:gd name="T13" fmla="*/ 274 h 873"/>
              <a:gd name="T14" fmla="*/ 597 w 1087"/>
              <a:gd name="T15" fmla="*/ 45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87" h="873">
                <a:moveTo>
                  <a:pt x="597" y="45"/>
                </a:moveTo>
                <a:cubicBezTo>
                  <a:pt x="791" y="94"/>
                  <a:pt x="958" y="161"/>
                  <a:pt x="1022" y="411"/>
                </a:cubicBezTo>
                <a:cubicBezTo>
                  <a:pt x="1087" y="663"/>
                  <a:pt x="931" y="760"/>
                  <a:pt x="739" y="815"/>
                </a:cubicBezTo>
                <a:cubicBezTo>
                  <a:pt x="534" y="873"/>
                  <a:pt x="287" y="842"/>
                  <a:pt x="278" y="808"/>
                </a:cubicBezTo>
                <a:cubicBezTo>
                  <a:pt x="270" y="781"/>
                  <a:pt x="0" y="760"/>
                  <a:pt x="50" y="488"/>
                </a:cubicBezTo>
                <a:cubicBezTo>
                  <a:pt x="51" y="482"/>
                  <a:pt x="51" y="475"/>
                  <a:pt x="52" y="468"/>
                </a:cubicBezTo>
                <a:cubicBezTo>
                  <a:pt x="64" y="405"/>
                  <a:pt x="84" y="341"/>
                  <a:pt x="131" y="274"/>
                </a:cubicBezTo>
                <a:cubicBezTo>
                  <a:pt x="233" y="127"/>
                  <a:pt x="418" y="0"/>
                  <a:pt x="597" y="45"/>
                </a:cubicBezTo>
                <a:close/>
              </a:path>
            </a:pathLst>
          </a:custGeom>
          <a:noFill/>
          <a:ln w="4763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44"/>
          <p:cNvSpPr>
            <a:spLocks/>
          </p:cNvSpPr>
          <p:nvPr/>
        </p:nvSpPr>
        <p:spPr bwMode="auto">
          <a:xfrm>
            <a:off x="2181226" y="587376"/>
            <a:ext cx="4189413" cy="3417888"/>
          </a:xfrm>
          <a:custGeom>
            <a:avLst/>
            <a:gdLst>
              <a:gd name="T0" fmla="*/ 575 w 1032"/>
              <a:gd name="T1" fmla="*/ 50 h 843"/>
              <a:gd name="T2" fmla="*/ 973 w 1032"/>
              <a:gd name="T3" fmla="*/ 400 h 843"/>
              <a:gd name="T4" fmla="*/ 705 w 1032"/>
              <a:gd name="T5" fmla="*/ 783 h 843"/>
              <a:gd name="T6" fmla="*/ 260 w 1032"/>
              <a:gd name="T7" fmla="*/ 776 h 843"/>
              <a:gd name="T8" fmla="*/ 41 w 1032"/>
              <a:gd name="T9" fmla="*/ 470 h 843"/>
              <a:gd name="T10" fmla="*/ 42 w 1032"/>
              <a:gd name="T11" fmla="*/ 451 h 843"/>
              <a:gd name="T12" fmla="*/ 118 w 1032"/>
              <a:gd name="T13" fmla="*/ 262 h 843"/>
              <a:gd name="T14" fmla="*/ 575 w 1032"/>
              <a:gd name="T15" fmla="*/ 5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32" h="843">
                <a:moveTo>
                  <a:pt x="575" y="50"/>
                </a:moveTo>
                <a:cubicBezTo>
                  <a:pt x="757" y="102"/>
                  <a:pt x="913" y="165"/>
                  <a:pt x="973" y="400"/>
                </a:cubicBezTo>
                <a:cubicBezTo>
                  <a:pt x="1032" y="636"/>
                  <a:pt x="884" y="728"/>
                  <a:pt x="705" y="783"/>
                </a:cubicBezTo>
                <a:cubicBezTo>
                  <a:pt x="510" y="843"/>
                  <a:pt x="270" y="814"/>
                  <a:pt x="260" y="776"/>
                </a:cubicBezTo>
                <a:cubicBezTo>
                  <a:pt x="251" y="744"/>
                  <a:pt x="0" y="725"/>
                  <a:pt x="41" y="470"/>
                </a:cubicBezTo>
                <a:cubicBezTo>
                  <a:pt x="42" y="464"/>
                  <a:pt x="41" y="457"/>
                  <a:pt x="42" y="451"/>
                </a:cubicBezTo>
                <a:cubicBezTo>
                  <a:pt x="52" y="391"/>
                  <a:pt x="70" y="329"/>
                  <a:pt x="118" y="262"/>
                </a:cubicBezTo>
                <a:cubicBezTo>
                  <a:pt x="214" y="127"/>
                  <a:pt x="400" y="0"/>
                  <a:pt x="575" y="50"/>
                </a:cubicBezTo>
                <a:close/>
              </a:path>
            </a:pathLst>
          </a:custGeom>
          <a:noFill/>
          <a:ln w="4763" cap="flat">
            <a:solidFill>
              <a:srgbClr val="DA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45"/>
          <p:cNvSpPr>
            <a:spLocks/>
          </p:cNvSpPr>
          <p:nvPr/>
        </p:nvSpPr>
        <p:spPr bwMode="auto">
          <a:xfrm>
            <a:off x="2355851" y="647701"/>
            <a:ext cx="3962400" cy="3300413"/>
          </a:xfrm>
          <a:custGeom>
            <a:avLst/>
            <a:gdLst>
              <a:gd name="T0" fmla="*/ 553 w 976"/>
              <a:gd name="T1" fmla="*/ 55 h 814"/>
              <a:gd name="T2" fmla="*/ 923 w 976"/>
              <a:gd name="T3" fmla="*/ 388 h 814"/>
              <a:gd name="T4" fmla="*/ 670 w 976"/>
              <a:gd name="T5" fmla="*/ 751 h 814"/>
              <a:gd name="T6" fmla="*/ 241 w 976"/>
              <a:gd name="T7" fmla="*/ 743 h 814"/>
              <a:gd name="T8" fmla="*/ 32 w 976"/>
              <a:gd name="T9" fmla="*/ 452 h 814"/>
              <a:gd name="T10" fmla="*/ 32 w 976"/>
              <a:gd name="T11" fmla="*/ 434 h 814"/>
              <a:gd name="T12" fmla="*/ 104 w 976"/>
              <a:gd name="T13" fmla="*/ 250 h 814"/>
              <a:gd name="T14" fmla="*/ 553 w 976"/>
              <a:gd name="T15" fmla="*/ 55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6" h="814">
                <a:moveTo>
                  <a:pt x="553" y="55"/>
                </a:moveTo>
                <a:cubicBezTo>
                  <a:pt x="724" y="109"/>
                  <a:pt x="869" y="168"/>
                  <a:pt x="923" y="388"/>
                </a:cubicBezTo>
                <a:cubicBezTo>
                  <a:pt x="976" y="609"/>
                  <a:pt x="837" y="695"/>
                  <a:pt x="670" y="751"/>
                </a:cubicBezTo>
                <a:cubicBezTo>
                  <a:pt x="487" y="814"/>
                  <a:pt x="253" y="787"/>
                  <a:pt x="241" y="743"/>
                </a:cubicBezTo>
                <a:cubicBezTo>
                  <a:pt x="231" y="708"/>
                  <a:pt x="0" y="689"/>
                  <a:pt x="32" y="452"/>
                </a:cubicBezTo>
                <a:cubicBezTo>
                  <a:pt x="33" y="446"/>
                  <a:pt x="31" y="440"/>
                  <a:pt x="32" y="434"/>
                </a:cubicBezTo>
                <a:cubicBezTo>
                  <a:pt x="40" y="377"/>
                  <a:pt x="56" y="317"/>
                  <a:pt x="104" y="250"/>
                </a:cubicBezTo>
                <a:cubicBezTo>
                  <a:pt x="195" y="127"/>
                  <a:pt x="381" y="0"/>
                  <a:pt x="553" y="55"/>
                </a:cubicBezTo>
                <a:close/>
              </a:path>
            </a:pathLst>
          </a:custGeom>
          <a:noFill/>
          <a:ln w="4763" cap="flat">
            <a:solidFill>
              <a:srgbClr val="D8D7D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46"/>
          <p:cNvSpPr>
            <a:spLocks/>
          </p:cNvSpPr>
          <p:nvPr/>
        </p:nvSpPr>
        <p:spPr bwMode="auto">
          <a:xfrm>
            <a:off x="2525713" y="704851"/>
            <a:ext cx="3744913" cy="3186113"/>
          </a:xfrm>
          <a:custGeom>
            <a:avLst/>
            <a:gdLst>
              <a:gd name="T0" fmla="*/ 532 w 922"/>
              <a:gd name="T1" fmla="*/ 60 h 786"/>
              <a:gd name="T2" fmla="*/ 874 w 922"/>
              <a:gd name="T3" fmla="*/ 378 h 786"/>
              <a:gd name="T4" fmla="*/ 637 w 922"/>
              <a:gd name="T5" fmla="*/ 721 h 786"/>
              <a:gd name="T6" fmla="*/ 224 w 922"/>
              <a:gd name="T7" fmla="*/ 712 h 786"/>
              <a:gd name="T8" fmla="*/ 23 w 922"/>
              <a:gd name="T9" fmla="*/ 435 h 786"/>
              <a:gd name="T10" fmla="*/ 23 w 922"/>
              <a:gd name="T11" fmla="*/ 417 h 786"/>
              <a:gd name="T12" fmla="*/ 92 w 922"/>
              <a:gd name="T13" fmla="*/ 239 h 786"/>
              <a:gd name="T14" fmla="*/ 532 w 922"/>
              <a:gd name="T15" fmla="*/ 60 h 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22" h="786">
                <a:moveTo>
                  <a:pt x="532" y="60"/>
                </a:moveTo>
                <a:cubicBezTo>
                  <a:pt x="692" y="117"/>
                  <a:pt x="826" y="173"/>
                  <a:pt x="874" y="378"/>
                </a:cubicBezTo>
                <a:cubicBezTo>
                  <a:pt x="922" y="583"/>
                  <a:pt x="791" y="663"/>
                  <a:pt x="637" y="721"/>
                </a:cubicBezTo>
                <a:cubicBezTo>
                  <a:pt x="464" y="786"/>
                  <a:pt x="237" y="760"/>
                  <a:pt x="224" y="712"/>
                </a:cubicBezTo>
                <a:cubicBezTo>
                  <a:pt x="213" y="672"/>
                  <a:pt x="0" y="654"/>
                  <a:pt x="23" y="435"/>
                </a:cubicBezTo>
                <a:cubicBezTo>
                  <a:pt x="24" y="430"/>
                  <a:pt x="22" y="423"/>
                  <a:pt x="23" y="417"/>
                </a:cubicBezTo>
                <a:cubicBezTo>
                  <a:pt x="28" y="365"/>
                  <a:pt x="42" y="306"/>
                  <a:pt x="92" y="239"/>
                </a:cubicBezTo>
                <a:cubicBezTo>
                  <a:pt x="176" y="127"/>
                  <a:pt x="363" y="0"/>
                  <a:pt x="532" y="60"/>
                </a:cubicBezTo>
                <a:close/>
              </a:path>
            </a:pathLst>
          </a:custGeom>
          <a:noFill/>
          <a:ln w="4763" cap="flat">
            <a:solidFill>
              <a:srgbClr val="D6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47"/>
          <p:cNvSpPr>
            <a:spLocks/>
          </p:cNvSpPr>
          <p:nvPr/>
        </p:nvSpPr>
        <p:spPr bwMode="auto">
          <a:xfrm>
            <a:off x="2695576" y="765176"/>
            <a:ext cx="3521075" cy="3065463"/>
          </a:xfrm>
          <a:custGeom>
            <a:avLst/>
            <a:gdLst>
              <a:gd name="T0" fmla="*/ 511 w 867"/>
              <a:gd name="T1" fmla="*/ 65 h 756"/>
              <a:gd name="T2" fmla="*/ 825 w 867"/>
              <a:gd name="T3" fmla="*/ 366 h 756"/>
              <a:gd name="T4" fmla="*/ 604 w 867"/>
              <a:gd name="T5" fmla="*/ 689 h 756"/>
              <a:gd name="T6" fmla="*/ 206 w 867"/>
              <a:gd name="T7" fmla="*/ 679 h 756"/>
              <a:gd name="T8" fmla="*/ 15 w 867"/>
              <a:gd name="T9" fmla="*/ 417 h 756"/>
              <a:gd name="T10" fmla="*/ 13 w 867"/>
              <a:gd name="T11" fmla="*/ 400 h 756"/>
              <a:gd name="T12" fmla="*/ 80 w 867"/>
              <a:gd name="T13" fmla="*/ 227 h 756"/>
              <a:gd name="T14" fmla="*/ 511 w 867"/>
              <a:gd name="T15" fmla="*/ 65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7" h="756">
                <a:moveTo>
                  <a:pt x="511" y="65"/>
                </a:moveTo>
                <a:cubicBezTo>
                  <a:pt x="659" y="124"/>
                  <a:pt x="783" y="177"/>
                  <a:pt x="825" y="366"/>
                </a:cubicBezTo>
                <a:cubicBezTo>
                  <a:pt x="867" y="557"/>
                  <a:pt x="744" y="631"/>
                  <a:pt x="604" y="689"/>
                </a:cubicBezTo>
                <a:cubicBezTo>
                  <a:pt x="441" y="756"/>
                  <a:pt x="221" y="732"/>
                  <a:pt x="206" y="679"/>
                </a:cubicBezTo>
                <a:cubicBezTo>
                  <a:pt x="194" y="636"/>
                  <a:pt x="0" y="618"/>
                  <a:pt x="15" y="417"/>
                </a:cubicBezTo>
                <a:cubicBezTo>
                  <a:pt x="16" y="412"/>
                  <a:pt x="13" y="406"/>
                  <a:pt x="13" y="400"/>
                </a:cubicBezTo>
                <a:cubicBezTo>
                  <a:pt x="17" y="351"/>
                  <a:pt x="29" y="294"/>
                  <a:pt x="80" y="227"/>
                </a:cubicBezTo>
                <a:cubicBezTo>
                  <a:pt x="158" y="127"/>
                  <a:pt x="346" y="0"/>
                  <a:pt x="511" y="65"/>
                </a:cubicBezTo>
                <a:close/>
              </a:path>
            </a:pathLst>
          </a:custGeom>
          <a:noFill/>
          <a:ln w="4763" cap="flat">
            <a:solidFill>
              <a:srgbClr val="D4D3D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48"/>
          <p:cNvSpPr>
            <a:spLocks/>
          </p:cNvSpPr>
          <p:nvPr/>
        </p:nvSpPr>
        <p:spPr bwMode="auto">
          <a:xfrm>
            <a:off x="2867026" y="822326"/>
            <a:ext cx="3302000" cy="2955925"/>
          </a:xfrm>
          <a:custGeom>
            <a:avLst/>
            <a:gdLst>
              <a:gd name="T0" fmla="*/ 490 w 813"/>
              <a:gd name="T1" fmla="*/ 71 h 729"/>
              <a:gd name="T2" fmla="*/ 776 w 813"/>
              <a:gd name="T3" fmla="*/ 356 h 729"/>
              <a:gd name="T4" fmla="*/ 571 w 813"/>
              <a:gd name="T5" fmla="*/ 659 h 729"/>
              <a:gd name="T6" fmla="*/ 189 w 813"/>
              <a:gd name="T7" fmla="*/ 648 h 729"/>
              <a:gd name="T8" fmla="*/ 7 w 813"/>
              <a:gd name="T9" fmla="*/ 400 h 729"/>
              <a:gd name="T10" fmla="*/ 4 w 813"/>
              <a:gd name="T11" fmla="*/ 384 h 729"/>
              <a:gd name="T12" fmla="*/ 68 w 813"/>
              <a:gd name="T13" fmla="*/ 217 h 729"/>
              <a:gd name="T14" fmla="*/ 490 w 813"/>
              <a:gd name="T15" fmla="*/ 71 h 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3" h="729">
                <a:moveTo>
                  <a:pt x="490" y="71"/>
                </a:moveTo>
                <a:cubicBezTo>
                  <a:pt x="627" y="132"/>
                  <a:pt x="740" y="182"/>
                  <a:pt x="776" y="356"/>
                </a:cubicBezTo>
                <a:cubicBezTo>
                  <a:pt x="813" y="531"/>
                  <a:pt x="698" y="600"/>
                  <a:pt x="571" y="659"/>
                </a:cubicBezTo>
                <a:cubicBezTo>
                  <a:pt x="418" y="729"/>
                  <a:pt x="205" y="706"/>
                  <a:pt x="189" y="648"/>
                </a:cubicBezTo>
                <a:cubicBezTo>
                  <a:pt x="176" y="600"/>
                  <a:pt x="0" y="583"/>
                  <a:pt x="7" y="400"/>
                </a:cubicBezTo>
                <a:cubicBezTo>
                  <a:pt x="7" y="395"/>
                  <a:pt x="4" y="389"/>
                  <a:pt x="4" y="384"/>
                </a:cubicBezTo>
                <a:cubicBezTo>
                  <a:pt x="6" y="338"/>
                  <a:pt x="16" y="283"/>
                  <a:pt x="68" y="217"/>
                </a:cubicBezTo>
                <a:cubicBezTo>
                  <a:pt x="139" y="127"/>
                  <a:pt x="328" y="0"/>
                  <a:pt x="490" y="71"/>
                </a:cubicBezTo>
                <a:close/>
              </a:path>
            </a:pathLst>
          </a:custGeom>
          <a:noFill/>
          <a:ln w="4763" cap="flat">
            <a:solidFill>
              <a:srgbClr val="D2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49"/>
          <p:cNvSpPr>
            <a:spLocks/>
          </p:cNvSpPr>
          <p:nvPr/>
        </p:nvSpPr>
        <p:spPr bwMode="auto">
          <a:xfrm>
            <a:off x="3017194" y="1094587"/>
            <a:ext cx="2996944" cy="2515975"/>
          </a:xfrm>
          <a:custGeom>
            <a:avLst/>
            <a:gdLst>
              <a:gd name="T0" fmla="*/ 500 w 789"/>
              <a:gd name="T1" fmla="*/ 77 h 701"/>
              <a:gd name="T2" fmla="*/ 759 w 789"/>
              <a:gd name="T3" fmla="*/ 345 h 701"/>
              <a:gd name="T4" fmla="*/ 568 w 789"/>
              <a:gd name="T5" fmla="*/ 628 h 701"/>
              <a:gd name="T6" fmla="*/ 203 w 789"/>
              <a:gd name="T7" fmla="*/ 616 h 701"/>
              <a:gd name="T8" fmla="*/ 30 w 789"/>
              <a:gd name="T9" fmla="*/ 383 h 701"/>
              <a:gd name="T10" fmla="*/ 26 w 789"/>
              <a:gd name="T11" fmla="*/ 368 h 701"/>
              <a:gd name="T12" fmla="*/ 87 w 789"/>
              <a:gd name="T13" fmla="*/ 206 h 701"/>
              <a:gd name="T14" fmla="*/ 500 w 789"/>
              <a:gd name="T15" fmla="*/ 77 h 701"/>
              <a:gd name="connsiteX0" fmla="*/ 6007 w 9355"/>
              <a:gd name="connsiteY0" fmla="*/ 341 h 8854"/>
              <a:gd name="connsiteX1" fmla="*/ 9290 w 9355"/>
              <a:gd name="connsiteY1" fmla="*/ 4165 h 8854"/>
              <a:gd name="connsiteX2" fmla="*/ 6869 w 9355"/>
              <a:gd name="connsiteY2" fmla="*/ 8202 h 8854"/>
              <a:gd name="connsiteX3" fmla="*/ 2243 w 9355"/>
              <a:gd name="connsiteY3" fmla="*/ 8030 h 8854"/>
              <a:gd name="connsiteX4" fmla="*/ 50 w 9355"/>
              <a:gd name="connsiteY4" fmla="*/ 4707 h 8854"/>
              <a:gd name="connsiteX5" fmla="*/ 0 w 9355"/>
              <a:gd name="connsiteY5" fmla="*/ 4493 h 8854"/>
              <a:gd name="connsiteX6" fmla="*/ 773 w 9355"/>
              <a:gd name="connsiteY6" fmla="*/ 2182 h 8854"/>
              <a:gd name="connsiteX7" fmla="*/ 6007 w 9355"/>
              <a:gd name="connsiteY7" fmla="*/ 341 h 8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5" h="8854">
                <a:moveTo>
                  <a:pt x="6007" y="341"/>
                </a:moveTo>
                <a:cubicBezTo>
                  <a:pt x="7604" y="1226"/>
                  <a:pt x="8884" y="1911"/>
                  <a:pt x="9290" y="4165"/>
                </a:cubicBezTo>
                <a:cubicBezTo>
                  <a:pt x="9670" y="6447"/>
                  <a:pt x="8327" y="7360"/>
                  <a:pt x="6869" y="8202"/>
                </a:cubicBezTo>
                <a:cubicBezTo>
                  <a:pt x="5069" y="9243"/>
                  <a:pt x="2458" y="8929"/>
                  <a:pt x="2243" y="8030"/>
                </a:cubicBezTo>
                <a:cubicBezTo>
                  <a:pt x="2053" y="7303"/>
                  <a:pt x="46" y="7049"/>
                  <a:pt x="50" y="4707"/>
                </a:cubicBezTo>
                <a:cubicBezTo>
                  <a:pt x="38" y="4650"/>
                  <a:pt x="0" y="4564"/>
                  <a:pt x="0" y="4493"/>
                </a:cubicBezTo>
                <a:cubicBezTo>
                  <a:pt x="0" y="3879"/>
                  <a:pt x="88" y="3123"/>
                  <a:pt x="773" y="2182"/>
                </a:cubicBezTo>
                <a:cubicBezTo>
                  <a:pt x="1584" y="1055"/>
                  <a:pt x="3992" y="-757"/>
                  <a:pt x="6007" y="341"/>
                </a:cubicBezTo>
                <a:close/>
              </a:path>
            </a:pathLst>
          </a:custGeom>
          <a:noFill/>
          <a:ln w="4763" cap="flat">
            <a:solidFill>
              <a:srgbClr val="D0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0"/>
          <p:cNvSpPr>
            <a:spLocks/>
          </p:cNvSpPr>
          <p:nvPr/>
        </p:nvSpPr>
        <p:spPr bwMode="auto">
          <a:xfrm>
            <a:off x="3146617" y="1155074"/>
            <a:ext cx="2835017" cy="2396587"/>
          </a:xfrm>
          <a:custGeom>
            <a:avLst/>
            <a:gdLst>
              <a:gd name="T0" fmla="*/ 480 w 736"/>
              <a:gd name="T1" fmla="*/ 84 h 674"/>
              <a:gd name="T2" fmla="*/ 711 w 736"/>
              <a:gd name="T3" fmla="*/ 336 h 674"/>
              <a:gd name="T4" fmla="*/ 536 w 736"/>
              <a:gd name="T5" fmla="*/ 598 h 674"/>
              <a:gd name="T6" fmla="*/ 186 w 736"/>
              <a:gd name="T7" fmla="*/ 586 h 674"/>
              <a:gd name="T8" fmla="*/ 22 w 736"/>
              <a:gd name="T9" fmla="*/ 367 h 674"/>
              <a:gd name="T10" fmla="*/ 18 w 736"/>
              <a:gd name="T11" fmla="*/ 352 h 674"/>
              <a:gd name="T12" fmla="*/ 76 w 736"/>
              <a:gd name="T13" fmla="*/ 196 h 674"/>
              <a:gd name="T14" fmla="*/ 480 w 736"/>
              <a:gd name="T15" fmla="*/ 84 h 674"/>
              <a:gd name="connsiteX0" fmla="*/ 6293 w 9484"/>
              <a:gd name="connsiteY0" fmla="*/ 429 h 8772"/>
              <a:gd name="connsiteX1" fmla="*/ 9431 w 9484"/>
              <a:gd name="connsiteY1" fmla="*/ 4168 h 8772"/>
              <a:gd name="connsiteX2" fmla="*/ 7054 w 9484"/>
              <a:gd name="connsiteY2" fmla="*/ 8055 h 8772"/>
              <a:gd name="connsiteX3" fmla="*/ 2298 w 9484"/>
              <a:gd name="connsiteY3" fmla="*/ 7877 h 8772"/>
              <a:gd name="connsiteX4" fmla="*/ 70 w 9484"/>
              <a:gd name="connsiteY4" fmla="*/ 4628 h 8772"/>
              <a:gd name="connsiteX5" fmla="*/ 16 w 9484"/>
              <a:gd name="connsiteY5" fmla="*/ 4406 h 8772"/>
              <a:gd name="connsiteX6" fmla="*/ 804 w 9484"/>
              <a:gd name="connsiteY6" fmla="*/ 2091 h 8772"/>
              <a:gd name="connsiteX7" fmla="*/ 6293 w 9484"/>
              <a:gd name="connsiteY7" fmla="*/ 429 h 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84" h="8772">
                <a:moveTo>
                  <a:pt x="6293" y="429"/>
                </a:moveTo>
                <a:cubicBezTo>
                  <a:pt x="7855" y="1349"/>
                  <a:pt x="9092" y="2047"/>
                  <a:pt x="9431" y="4168"/>
                </a:cubicBezTo>
                <a:cubicBezTo>
                  <a:pt x="9771" y="6305"/>
                  <a:pt x="8426" y="7180"/>
                  <a:pt x="7054" y="8055"/>
                </a:cubicBezTo>
                <a:cubicBezTo>
                  <a:pt x="5274" y="9183"/>
                  <a:pt x="2556" y="8871"/>
                  <a:pt x="2298" y="7877"/>
                </a:cubicBezTo>
                <a:cubicBezTo>
                  <a:pt x="2094" y="7047"/>
                  <a:pt x="248" y="6961"/>
                  <a:pt x="70" y="4628"/>
                </a:cubicBezTo>
                <a:cubicBezTo>
                  <a:pt x="56" y="4569"/>
                  <a:pt x="16" y="4480"/>
                  <a:pt x="16" y="4406"/>
                </a:cubicBezTo>
                <a:cubicBezTo>
                  <a:pt x="-12" y="3827"/>
                  <a:pt x="-93" y="2922"/>
                  <a:pt x="804" y="2091"/>
                </a:cubicBezTo>
                <a:cubicBezTo>
                  <a:pt x="1388" y="934"/>
                  <a:pt x="4187" y="-817"/>
                  <a:pt x="6293" y="429"/>
                </a:cubicBezTo>
                <a:close/>
              </a:path>
            </a:pathLst>
          </a:custGeom>
          <a:noFill/>
          <a:ln w="4763" cap="flat">
            <a:solidFill>
              <a:srgbClr val="CE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51"/>
          <p:cNvSpPr>
            <a:spLocks/>
          </p:cNvSpPr>
          <p:nvPr/>
        </p:nvSpPr>
        <p:spPr bwMode="auto">
          <a:xfrm>
            <a:off x="3273663" y="1219921"/>
            <a:ext cx="2674342" cy="2275516"/>
          </a:xfrm>
          <a:custGeom>
            <a:avLst/>
            <a:gdLst>
              <a:gd name="T0" fmla="*/ 463 w 686"/>
              <a:gd name="T1" fmla="*/ 91 h 648"/>
              <a:gd name="T2" fmla="*/ 666 w 686"/>
              <a:gd name="T3" fmla="*/ 326 h 648"/>
              <a:gd name="T4" fmla="*/ 507 w 686"/>
              <a:gd name="T5" fmla="*/ 569 h 648"/>
              <a:gd name="T6" fmla="*/ 173 w 686"/>
              <a:gd name="T7" fmla="*/ 555 h 648"/>
              <a:gd name="T8" fmla="*/ 18 w 686"/>
              <a:gd name="T9" fmla="*/ 351 h 648"/>
              <a:gd name="T10" fmla="*/ 13 w 686"/>
              <a:gd name="T11" fmla="*/ 337 h 648"/>
              <a:gd name="T12" fmla="*/ 67 w 686"/>
              <a:gd name="T13" fmla="*/ 186 h 648"/>
              <a:gd name="T14" fmla="*/ 463 w 686"/>
              <a:gd name="T15" fmla="*/ 91 h 648"/>
              <a:gd name="connsiteX0" fmla="*/ 6600 w 9599"/>
              <a:gd name="connsiteY0" fmla="*/ 507 h 8661"/>
              <a:gd name="connsiteX1" fmla="*/ 9559 w 9599"/>
              <a:gd name="connsiteY1" fmla="*/ 4134 h 8661"/>
              <a:gd name="connsiteX2" fmla="*/ 7242 w 9599"/>
              <a:gd name="connsiteY2" fmla="*/ 7884 h 8661"/>
              <a:gd name="connsiteX3" fmla="*/ 2373 w 9599"/>
              <a:gd name="connsiteY3" fmla="*/ 7668 h 8661"/>
              <a:gd name="connsiteX4" fmla="*/ 113 w 9599"/>
              <a:gd name="connsiteY4" fmla="*/ 4520 h 8661"/>
              <a:gd name="connsiteX5" fmla="*/ 41 w 9599"/>
              <a:gd name="connsiteY5" fmla="*/ 4304 h 8661"/>
              <a:gd name="connsiteX6" fmla="*/ 828 w 9599"/>
              <a:gd name="connsiteY6" fmla="*/ 1973 h 8661"/>
              <a:gd name="connsiteX7" fmla="*/ 6600 w 9599"/>
              <a:gd name="connsiteY7" fmla="*/ 507 h 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9" h="8661">
                <a:moveTo>
                  <a:pt x="6600" y="507"/>
                </a:moveTo>
                <a:cubicBezTo>
                  <a:pt x="8116" y="1480"/>
                  <a:pt x="9268" y="2159"/>
                  <a:pt x="9559" y="4134"/>
                </a:cubicBezTo>
                <a:cubicBezTo>
                  <a:pt x="9851" y="6140"/>
                  <a:pt x="8524" y="6973"/>
                  <a:pt x="7242" y="7884"/>
                </a:cubicBezTo>
                <a:cubicBezTo>
                  <a:pt x="5478" y="9103"/>
                  <a:pt x="2664" y="8779"/>
                  <a:pt x="2373" y="7668"/>
                </a:cubicBezTo>
                <a:cubicBezTo>
                  <a:pt x="2125" y="6757"/>
                  <a:pt x="424" y="6583"/>
                  <a:pt x="113" y="4520"/>
                </a:cubicBezTo>
                <a:cubicBezTo>
                  <a:pt x="99" y="4458"/>
                  <a:pt x="41" y="4381"/>
                  <a:pt x="41" y="4304"/>
                </a:cubicBezTo>
                <a:cubicBezTo>
                  <a:pt x="-18" y="3748"/>
                  <a:pt x="-149" y="2822"/>
                  <a:pt x="828" y="1973"/>
                </a:cubicBezTo>
                <a:cubicBezTo>
                  <a:pt x="1382" y="955"/>
                  <a:pt x="4385" y="-897"/>
                  <a:pt x="6600" y="507"/>
                </a:cubicBezTo>
                <a:close/>
              </a:path>
            </a:pathLst>
          </a:custGeom>
          <a:noFill/>
          <a:ln w="4763" cap="flat">
            <a:solidFill>
              <a:srgbClr val="CCCB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2"/>
          <p:cNvSpPr>
            <a:spLocks/>
          </p:cNvSpPr>
          <p:nvPr/>
        </p:nvSpPr>
        <p:spPr bwMode="auto">
          <a:xfrm>
            <a:off x="3401983" y="1283555"/>
            <a:ext cx="2513290" cy="2158820"/>
          </a:xfrm>
          <a:custGeom>
            <a:avLst/>
            <a:gdLst>
              <a:gd name="T0" fmla="*/ 456 w 645"/>
              <a:gd name="T1" fmla="*/ 98 h 623"/>
              <a:gd name="T2" fmla="*/ 631 w 645"/>
              <a:gd name="T3" fmla="*/ 317 h 623"/>
              <a:gd name="T4" fmla="*/ 487 w 645"/>
              <a:gd name="T5" fmla="*/ 539 h 623"/>
              <a:gd name="T6" fmla="*/ 169 w 645"/>
              <a:gd name="T7" fmla="*/ 525 h 623"/>
              <a:gd name="T8" fmla="*/ 24 w 645"/>
              <a:gd name="T9" fmla="*/ 335 h 623"/>
              <a:gd name="T10" fmla="*/ 18 w 645"/>
              <a:gd name="T11" fmla="*/ 322 h 623"/>
              <a:gd name="T12" fmla="*/ 69 w 645"/>
              <a:gd name="T13" fmla="*/ 176 h 623"/>
              <a:gd name="T14" fmla="*/ 456 w 645"/>
              <a:gd name="T15" fmla="*/ 98 h 623"/>
              <a:gd name="connsiteX0" fmla="*/ 6858 w 9595"/>
              <a:gd name="connsiteY0" fmla="*/ 596 h 8542"/>
              <a:gd name="connsiteX1" fmla="*/ 9571 w 9595"/>
              <a:gd name="connsiteY1" fmla="*/ 4111 h 8542"/>
              <a:gd name="connsiteX2" fmla="*/ 7338 w 9595"/>
              <a:gd name="connsiteY2" fmla="*/ 7675 h 8542"/>
              <a:gd name="connsiteX3" fmla="*/ 2408 w 9595"/>
              <a:gd name="connsiteY3" fmla="*/ 7450 h 8542"/>
              <a:gd name="connsiteX4" fmla="*/ 160 w 9595"/>
              <a:gd name="connsiteY4" fmla="*/ 4400 h 8542"/>
              <a:gd name="connsiteX5" fmla="*/ 67 w 9595"/>
              <a:gd name="connsiteY5" fmla="*/ 4192 h 8542"/>
              <a:gd name="connsiteX6" fmla="*/ 858 w 9595"/>
              <a:gd name="connsiteY6" fmla="*/ 1848 h 8542"/>
              <a:gd name="connsiteX7" fmla="*/ 6858 w 9595"/>
              <a:gd name="connsiteY7" fmla="*/ 596 h 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5" h="8542">
                <a:moveTo>
                  <a:pt x="6858" y="596"/>
                </a:moveTo>
                <a:cubicBezTo>
                  <a:pt x="8315" y="1607"/>
                  <a:pt x="9354" y="2297"/>
                  <a:pt x="9571" y="4111"/>
                </a:cubicBezTo>
                <a:cubicBezTo>
                  <a:pt x="9788" y="5941"/>
                  <a:pt x="8517" y="6744"/>
                  <a:pt x="7338" y="7675"/>
                </a:cubicBezTo>
                <a:cubicBezTo>
                  <a:pt x="5633" y="9023"/>
                  <a:pt x="2749" y="8686"/>
                  <a:pt x="2408" y="7450"/>
                </a:cubicBezTo>
                <a:cubicBezTo>
                  <a:pt x="2145" y="6423"/>
                  <a:pt x="549" y="6115"/>
                  <a:pt x="160" y="4400"/>
                </a:cubicBezTo>
                <a:cubicBezTo>
                  <a:pt x="129" y="4352"/>
                  <a:pt x="83" y="4256"/>
                  <a:pt x="67" y="4192"/>
                </a:cubicBezTo>
                <a:cubicBezTo>
                  <a:pt x="-10" y="3678"/>
                  <a:pt x="-212" y="2715"/>
                  <a:pt x="858" y="1848"/>
                </a:cubicBezTo>
                <a:cubicBezTo>
                  <a:pt x="1354" y="965"/>
                  <a:pt x="4579" y="-977"/>
                  <a:pt x="6858" y="596"/>
                </a:cubicBezTo>
                <a:close/>
              </a:path>
            </a:pathLst>
          </a:custGeom>
          <a:noFill/>
          <a:ln w="4763" cap="flat">
            <a:solidFill>
              <a:srgbClr val="CAC9C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3"/>
          <p:cNvSpPr>
            <a:spLocks/>
          </p:cNvSpPr>
          <p:nvPr/>
        </p:nvSpPr>
        <p:spPr bwMode="auto">
          <a:xfrm>
            <a:off x="3525514" y="1343191"/>
            <a:ext cx="2357432" cy="2043039"/>
          </a:xfrm>
          <a:custGeom>
            <a:avLst/>
            <a:gdLst>
              <a:gd name="T0" fmla="*/ 449 w 605"/>
              <a:gd name="T1" fmla="*/ 107 h 600"/>
              <a:gd name="T2" fmla="*/ 596 w 605"/>
              <a:gd name="T3" fmla="*/ 309 h 600"/>
              <a:gd name="T4" fmla="*/ 468 w 605"/>
              <a:gd name="T5" fmla="*/ 511 h 600"/>
              <a:gd name="T6" fmla="*/ 166 w 605"/>
              <a:gd name="T7" fmla="*/ 496 h 600"/>
              <a:gd name="T8" fmla="*/ 30 w 605"/>
              <a:gd name="T9" fmla="*/ 321 h 600"/>
              <a:gd name="T10" fmla="*/ 23 w 605"/>
              <a:gd name="T11" fmla="*/ 309 h 600"/>
              <a:gd name="T12" fmla="*/ 71 w 605"/>
              <a:gd name="T13" fmla="*/ 169 h 600"/>
              <a:gd name="T14" fmla="*/ 449 w 605"/>
              <a:gd name="T15" fmla="*/ 107 h 600"/>
              <a:gd name="connsiteX0" fmla="*/ 7151 w 9593"/>
              <a:gd name="connsiteY0" fmla="*/ 706 h 8395"/>
              <a:gd name="connsiteX1" fmla="*/ 9581 w 9593"/>
              <a:gd name="connsiteY1" fmla="*/ 4073 h 8395"/>
              <a:gd name="connsiteX2" fmla="*/ 7466 w 9593"/>
              <a:gd name="connsiteY2" fmla="*/ 7440 h 8395"/>
              <a:gd name="connsiteX3" fmla="*/ 2474 w 9593"/>
              <a:gd name="connsiteY3" fmla="*/ 7190 h 8395"/>
              <a:gd name="connsiteX4" fmla="*/ 226 w 9593"/>
              <a:gd name="connsiteY4" fmla="*/ 4273 h 8395"/>
              <a:gd name="connsiteX5" fmla="*/ 110 w 9593"/>
              <a:gd name="connsiteY5" fmla="*/ 4073 h 8395"/>
              <a:gd name="connsiteX6" fmla="*/ 904 w 9593"/>
              <a:gd name="connsiteY6" fmla="*/ 1740 h 8395"/>
              <a:gd name="connsiteX7" fmla="*/ 7151 w 9593"/>
              <a:gd name="connsiteY7" fmla="*/ 706 h 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3" h="8395">
                <a:moveTo>
                  <a:pt x="7151" y="706"/>
                </a:moveTo>
                <a:cubicBezTo>
                  <a:pt x="8523" y="1756"/>
                  <a:pt x="9449" y="2456"/>
                  <a:pt x="9581" y="4073"/>
                </a:cubicBezTo>
                <a:cubicBezTo>
                  <a:pt x="9730" y="5723"/>
                  <a:pt x="8523" y="6506"/>
                  <a:pt x="7466" y="7440"/>
                </a:cubicBezTo>
                <a:cubicBezTo>
                  <a:pt x="5829" y="8923"/>
                  <a:pt x="2854" y="8556"/>
                  <a:pt x="2474" y="7190"/>
                </a:cubicBezTo>
                <a:cubicBezTo>
                  <a:pt x="2160" y="6073"/>
                  <a:pt x="612" y="5772"/>
                  <a:pt x="226" y="4273"/>
                </a:cubicBezTo>
                <a:cubicBezTo>
                  <a:pt x="193" y="4223"/>
                  <a:pt x="127" y="4140"/>
                  <a:pt x="110" y="4073"/>
                </a:cubicBezTo>
                <a:cubicBezTo>
                  <a:pt x="-6" y="3590"/>
                  <a:pt x="-270" y="2606"/>
                  <a:pt x="904" y="1740"/>
                </a:cubicBezTo>
                <a:cubicBezTo>
                  <a:pt x="1317" y="990"/>
                  <a:pt x="4788" y="-1077"/>
                  <a:pt x="7151" y="706"/>
                </a:cubicBezTo>
                <a:close/>
              </a:path>
            </a:pathLst>
          </a:custGeom>
          <a:noFill/>
          <a:ln w="4763" cap="flat">
            <a:solidFill>
              <a:srgbClr val="C8C7C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54"/>
          <p:cNvSpPr>
            <a:spLocks/>
          </p:cNvSpPr>
          <p:nvPr/>
        </p:nvSpPr>
        <p:spPr bwMode="auto">
          <a:xfrm>
            <a:off x="3650081" y="1403055"/>
            <a:ext cx="2205392" cy="1928235"/>
          </a:xfrm>
          <a:custGeom>
            <a:avLst/>
            <a:gdLst>
              <a:gd name="T0" fmla="*/ 442 w 565"/>
              <a:gd name="T1" fmla="*/ 116 h 577"/>
              <a:gd name="T2" fmla="*/ 562 w 565"/>
              <a:gd name="T3" fmla="*/ 302 h 577"/>
              <a:gd name="T4" fmla="*/ 449 w 565"/>
              <a:gd name="T5" fmla="*/ 484 h 577"/>
              <a:gd name="T6" fmla="*/ 163 w 565"/>
              <a:gd name="T7" fmla="*/ 468 h 577"/>
              <a:gd name="T8" fmla="*/ 35 w 565"/>
              <a:gd name="T9" fmla="*/ 307 h 577"/>
              <a:gd name="T10" fmla="*/ 28 w 565"/>
              <a:gd name="T11" fmla="*/ 295 h 577"/>
              <a:gd name="T12" fmla="*/ 73 w 565"/>
              <a:gd name="T13" fmla="*/ 161 h 577"/>
              <a:gd name="T14" fmla="*/ 442 w 565"/>
              <a:gd name="T15" fmla="*/ 116 h 577"/>
              <a:gd name="connsiteX0" fmla="*/ 7489 w 9614"/>
              <a:gd name="connsiteY0" fmla="*/ 830 h 8246"/>
              <a:gd name="connsiteX1" fmla="*/ 9613 w 9614"/>
              <a:gd name="connsiteY1" fmla="*/ 4054 h 8246"/>
              <a:gd name="connsiteX2" fmla="*/ 7613 w 9614"/>
              <a:gd name="connsiteY2" fmla="*/ 7208 h 8246"/>
              <a:gd name="connsiteX3" fmla="*/ 2551 w 9614"/>
              <a:gd name="connsiteY3" fmla="*/ 6931 h 8246"/>
              <a:gd name="connsiteX4" fmla="*/ 285 w 9614"/>
              <a:gd name="connsiteY4" fmla="*/ 4141 h 8246"/>
              <a:gd name="connsiteX5" fmla="*/ 162 w 9614"/>
              <a:gd name="connsiteY5" fmla="*/ 3933 h 8246"/>
              <a:gd name="connsiteX6" fmla="*/ 958 w 9614"/>
              <a:gd name="connsiteY6" fmla="*/ 1610 h 8246"/>
              <a:gd name="connsiteX7" fmla="*/ 7489 w 9614"/>
              <a:gd name="connsiteY7" fmla="*/ 830 h 8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4" h="8246">
                <a:moveTo>
                  <a:pt x="7489" y="830"/>
                </a:moveTo>
                <a:cubicBezTo>
                  <a:pt x="8799" y="1905"/>
                  <a:pt x="9560" y="2633"/>
                  <a:pt x="9613" y="4054"/>
                </a:cubicBezTo>
                <a:cubicBezTo>
                  <a:pt x="9666" y="5492"/>
                  <a:pt x="8516" y="6255"/>
                  <a:pt x="7613" y="7208"/>
                </a:cubicBezTo>
                <a:cubicBezTo>
                  <a:pt x="6055" y="8820"/>
                  <a:pt x="2976" y="8421"/>
                  <a:pt x="2551" y="6931"/>
                </a:cubicBezTo>
                <a:cubicBezTo>
                  <a:pt x="2197" y="5683"/>
                  <a:pt x="899" y="5406"/>
                  <a:pt x="285" y="4141"/>
                </a:cubicBezTo>
                <a:cubicBezTo>
                  <a:pt x="250" y="4089"/>
                  <a:pt x="179" y="4002"/>
                  <a:pt x="162" y="3933"/>
                </a:cubicBezTo>
                <a:cubicBezTo>
                  <a:pt x="2" y="3499"/>
                  <a:pt x="-334" y="2512"/>
                  <a:pt x="958" y="1610"/>
                </a:cubicBezTo>
                <a:cubicBezTo>
                  <a:pt x="1294" y="1021"/>
                  <a:pt x="5064" y="-1180"/>
                  <a:pt x="7489" y="830"/>
                </a:cubicBezTo>
                <a:close/>
              </a:path>
            </a:pathLst>
          </a:custGeom>
          <a:noFill/>
          <a:ln w="4763" cap="flat">
            <a:solidFill>
              <a:srgbClr val="C6C5C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55"/>
          <p:cNvSpPr>
            <a:spLocks/>
          </p:cNvSpPr>
          <p:nvPr/>
        </p:nvSpPr>
        <p:spPr bwMode="auto">
          <a:xfrm>
            <a:off x="3775182" y="1461923"/>
            <a:ext cx="2052522" cy="1819180"/>
          </a:xfrm>
          <a:custGeom>
            <a:avLst/>
            <a:gdLst>
              <a:gd name="T0" fmla="*/ 435 w 529"/>
              <a:gd name="T1" fmla="*/ 125 h 556"/>
              <a:gd name="T2" fmla="*/ 527 w 529"/>
              <a:gd name="T3" fmla="*/ 294 h 556"/>
              <a:gd name="T4" fmla="*/ 430 w 529"/>
              <a:gd name="T5" fmla="*/ 456 h 556"/>
              <a:gd name="T6" fmla="*/ 159 w 529"/>
              <a:gd name="T7" fmla="*/ 439 h 556"/>
              <a:gd name="T8" fmla="*/ 41 w 529"/>
              <a:gd name="T9" fmla="*/ 293 h 556"/>
              <a:gd name="T10" fmla="*/ 32 w 529"/>
              <a:gd name="T11" fmla="*/ 282 h 556"/>
              <a:gd name="T12" fmla="*/ 75 w 529"/>
              <a:gd name="T13" fmla="*/ 153 h 556"/>
              <a:gd name="T14" fmla="*/ 435 w 529"/>
              <a:gd name="T15" fmla="*/ 125 h 556"/>
              <a:gd name="connsiteX0" fmla="*/ 7816 w 9556"/>
              <a:gd name="connsiteY0" fmla="*/ 960 h 8070"/>
              <a:gd name="connsiteX1" fmla="*/ 9555 w 9556"/>
              <a:gd name="connsiteY1" fmla="*/ 4000 h 8070"/>
              <a:gd name="connsiteX2" fmla="*/ 7722 w 9556"/>
              <a:gd name="connsiteY2" fmla="*/ 6913 h 8070"/>
              <a:gd name="connsiteX3" fmla="*/ 2599 w 9556"/>
              <a:gd name="connsiteY3" fmla="*/ 6608 h 8070"/>
              <a:gd name="connsiteX4" fmla="*/ 368 w 9556"/>
              <a:gd name="connsiteY4" fmla="*/ 3982 h 8070"/>
              <a:gd name="connsiteX5" fmla="*/ 198 w 9556"/>
              <a:gd name="connsiteY5" fmla="*/ 3784 h 8070"/>
              <a:gd name="connsiteX6" fmla="*/ 1011 w 9556"/>
              <a:gd name="connsiteY6" fmla="*/ 1464 h 8070"/>
              <a:gd name="connsiteX7" fmla="*/ 7816 w 9556"/>
              <a:gd name="connsiteY7" fmla="*/ 960 h 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56" h="8070">
                <a:moveTo>
                  <a:pt x="7816" y="960"/>
                </a:moveTo>
                <a:cubicBezTo>
                  <a:pt x="9026" y="2075"/>
                  <a:pt x="9593" y="2813"/>
                  <a:pt x="9555" y="4000"/>
                </a:cubicBezTo>
                <a:cubicBezTo>
                  <a:pt x="9498" y="5241"/>
                  <a:pt x="8478" y="5960"/>
                  <a:pt x="7722" y="6913"/>
                </a:cubicBezTo>
                <a:cubicBezTo>
                  <a:pt x="6304" y="8712"/>
                  <a:pt x="3090" y="8262"/>
                  <a:pt x="2599" y="6608"/>
                </a:cubicBezTo>
                <a:cubicBezTo>
                  <a:pt x="2202" y="5259"/>
                  <a:pt x="1010" y="4991"/>
                  <a:pt x="368" y="3982"/>
                </a:cubicBezTo>
                <a:cubicBezTo>
                  <a:pt x="330" y="3946"/>
                  <a:pt x="236" y="3856"/>
                  <a:pt x="198" y="3784"/>
                </a:cubicBezTo>
                <a:cubicBezTo>
                  <a:pt x="28" y="3388"/>
                  <a:pt x="-407" y="2381"/>
                  <a:pt x="1011" y="1464"/>
                </a:cubicBezTo>
                <a:cubicBezTo>
                  <a:pt x="1238" y="1068"/>
                  <a:pt x="5340" y="-1288"/>
                  <a:pt x="7816" y="960"/>
                </a:cubicBezTo>
                <a:close/>
              </a:path>
            </a:pathLst>
          </a:custGeom>
          <a:noFill/>
          <a:ln w="4763" cap="flat">
            <a:solidFill>
              <a:srgbClr val="C4C3C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56"/>
          <p:cNvSpPr>
            <a:spLocks/>
          </p:cNvSpPr>
          <p:nvPr/>
        </p:nvSpPr>
        <p:spPr bwMode="auto">
          <a:xfrm>
            <a:off x="3897556" y="1515825"/>
            <a:ext cx="1908319" cy="1712551"/>
          </a:xfrm>
          <a:custGeom>
            <a:avLst/>
            <a:gdLst>
              <a:gd name="T0" fmla="*/ 429 w 501"/>
              <a:gd name="T1" fmla="*/ 136 h 536"/>
              <a:gd name="T2" fmla="*/ 493 w 501"/>
              <a:gd name="T3" fmla="*/ 289 h 536"/>
              <a:gd name="T4" fmla="*/ 411 w 501"/>
              <a:gd name="T5" fmla="*/ 431 h 536"/>
              <a:gd name="T6" fmla="*/ 157 w 501"/>
              <a:gd name="T7" fmla="*/ 413 h 536"/>
              <a:gd name="T8" fmla="*/ 48 w 501"/>
              <a:gd name="T9" fmla="*/ 281 h 536"/>
              <a:gd name="T10" fmla="*/ 38 w 501"/>
              <a:gd name="T11" fmla="*/ 271 h 536"/>
              <a:gd name="T12" fmla="*/ 77 w 501"/>
              <a:gd name="T13" fmla="*/ 147 h 536"/>
              <a:gd name="T14" fmla="*/ 429 w 501"/>
              <a:gd name="T15" fmla="*/ 136 h 536"/>
              <a:gd name="connsiteX0" fmla="*/ 8070 w 9384"/>
              <a:gd name="connsiteY0" fmla="*/ 1121 h 7880"/>
              <a:gd name="connsiteX1" fmla="*/ 9347 w 9384"/>
              <a:gd name="connsiteY1" fmla="*/ 3976 h 7880"/>
              <a:gd name="connsiteX2" fmla="*/ 7711 w 9384"/>
              <a:gd name="connsiteY2" fmla="*/ 6625 h 7880"/>
              <a:gd name="connsiteX3" fmla="*/ 2641 w 9384"/>
              <a:gd name="connsiteY3" fmla="*/ 6289 h 7880"/>
              <a:gd name="connsiteX4" fmla="*/ 465 w 9384"/>
              <a:gd name="connsiteY4" fmla="*/ 3827 h 7880"/>
              <a:gd name="connsiteX5" fmla="*/ 265 w 9384"/>
              <a:gd name="connsiteY5" fmla="*/ 3640 h 7880"/>
              <a:gd name="connsiteX6" fmla="*/ 1044 w 9384"/>
              <a:gd name="connsiteY6" fmla="*/ 1327 h 7880"/>
              <a:gd name="connsiteX7" fmla="*/ 8070 w 9384"/>
              <a:gd name="connsiteY7" fmla="*/ 1121 h 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84" h="7880">
                <a:moveTo>
                  <a:pt x="8070" y="1121"/>
                </a:moveTo>
                <a:cubicBezTo>
                  <a:pt x="9168" y="2259"/>
                  <a:pt x="9507" y="3024"/>
                  <a:pt x="9347" y="3976"/>
                </a:cubicBezTo>
                <a:cubicBezTo>
                  <a:pt x="9188" y="4965"/>
                  <a:pt x="8309" y="5655"/>
                  <a:pt x="7711" y="6625"/>
                </a:cubicBezTo>
                <a:cubicBezTo>
                  <a:pt x="6513" y="8584"/>
                  <a:pt x="3180" y="8080"/>
                  <a:pt x="2641" y="6289"/>
                </a:cubicBezTo>
                <a:cubicBezTo>
                  <a:pt x="2202" y="4797"/>
                  <a:pt x="1049" y="4360"/>
                  <a:pt x="465" y="3827"/>
                </a:cubicBezTo>
                <a:cubicBezTo>
                  <a:pt x="405" y="3789"/>
                  <a:pt x="305" y="3696"/>
                  <a:pt x="265" y="3640"/>
                </a:cubicBezTo>
                <a:cubicBezTo>
                  <a:pt x="66" y="3285"/>
                  <a:pt x="-493" y="2259"/>
                  <a:pt x="1044" y="1327"/>
                </a:cubicBezTo>
                <a:cubicBezTo>
                  <a:pt x="1184" y="1121"/>
                  <a:pt x="5615" y="-1416"/>
                  <a:pt x="8070" y="1121"/>
                </a:cubicBezTo>
                <a:close/>
              </a:path>
            </a:pathLst>
          </a:custGeom>
          <a:noFill/>
          <a:ln w="4763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7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4 w 518"/>
              <a:gd name="T9" fmla="*/ 269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9" y="289"/>
                  <a:pt x="54" y="269"/>
                </a:cubicBezTo>
                <a:cubicBezTo>
                  <a:pt x="51" y="267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noFill/>
          <a:ln w="4763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58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1 w 518"/>
              <a:gd name="T9" fmla="*/ 267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6" y="287"/>
                  <a:pt x="51" y="267"/>
                </a:cubicBezTo>
                <a:cubicBezTo>
                  <a:pt x="48" y="265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779003" y="3221092"/>
            <a:ext cx="22701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BLEND</a:t>
            </a:r>
            <a:endParaRPr lang="zh-CN" altLang="en-US" sz="48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438409" y="3854533"/>
            <a:ext cx="15440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B</a:t>
            </a:r>
            <a:r>
              <a:rPr lang="zh-CN" alt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eautiful </a:t>
            </a:r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of Design</a:t>
            </a:r>
            <a:endParaRPr lang="zh-CN" altLang="en-US" sz="1400" i="1" dirty="0">
              <a:solidFill>
                <a:schemeClr val="tx1">
                  <a:lumMod val="50000"/>
                  <a:lumOff val="50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" name="PA_矩形 1"/>
          <p:cNvSpPr/>
          <p:nvPr>
            <p:custDataLst>
              <p:tags r:id="rId1"/>
            </p:custDataLst>
          </p:nvPr>
        </p:nvSpPr>
        <p:spPr>
          <a:xfrm>
            <a:off x="4427112" y="1920854"/>
            <a:ext cx="11977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</a:rPr>
              <a:t>0907</a:t>
            </a:r>
            <a:endParaRPr lang="zh-CN" altLang="en-US" sz="3200" b="1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9588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" fill="hold"/>
                                        <p:tgtEl>
                                          <p:spTgt spid="71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71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6" dur="10" fill="hold"/>
                                        <p:tgtEl>
                                          <p:spTgt spid="2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3" presetClass="entr" presetSubtype="288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  <p:bldP spid="48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1" grpId="1" animBg="1"/>
      <p:bldP spid="71" grpId="2" animBg="1"/>
      <p:bldP spid="41" grpId="0"/>
      <p:bldP spid="41" grpId="1"/>
      <p:bldP spid="42" grpId="0"/>
      <p:bldP spid="2" grpId="0"/>
      <p:bldP spid="2" grpId="1"/>
      <p:bldP spid="2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758826" y="1516908"/>
            <a:ext cx="5397502" cy="1634979"/>
            <a:chOff x="758826" y="1516908"/>
            <a:chExt cx="5397502" cy="1634979"/>
          </a:xfrm>
        </p:grpSpPr>
        <p:sp>
          <p:nvSpPr>
            <p:cNvPr id="48" name="矩形 47"/>
            <p:cNvSpPr/>
            <p:nvPr/>
          </p:nvSpPr>
          <p:spPr>
            <a:xfrm>
              <a:off x="815854" y="1516908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/>
            <p:cNvSpPr/>
            <p:nvPr/>
          </p:nvSpPr>
          <p:spPr>
            <a:xfrm>
              <a:off x="758826" y="1982336"/>
              <a:ext cx="539750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021053" y="3631012"/>
            <a:ext cx="5441485" cy="1799659"/>
            <a:chOff x="6021053" y="3631012"/>
            <a:chExt cx="5441485" cy="1799659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矩形 57"/>
            <p:cNvSpPr/>
            <p:nvPr/>
          </p:nvSpPr>
          <p:spPr>
            <a:xfrm>
              <a:off x="6021053" y="4261120"/>
              <a:ext cx="5397502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  </a:r>
            </a:p>
          </p:txBody>
        </p: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Line 43"/>
          <p:cNvSpPr>
            <a:spLocks noChangeShapeType="1"/>
          </p:cNvSpPr>
          <p:nvPr/>
        </p:nvSpPr>
        <p:spPr bwMode="auto">
          <a:xfrm rot="10800000">
            <a:off x="1828798" y="3426052"/>
            <a:ext cx="4343401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Line 44"/>
          <p:cNvSpPr>
            <a:spLocks noChangeShapeType="1"/>
          </p:cNvSpPr>
          <p:nvPr/>
        </p:nvSpPr>
        <p:spPr bwMode="auto">
          <a:xfrm rot="10800000">
            <a:off x="2089148" y="3426052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Line 45"/>
          <p:cNvSpPr>
            <a:spLocks noChangeShapeType="1"/>
          </p:cNvSpPr>
          <p:nvPr/>
        </p:nvSpPr>
        <p:spPr bwMode="auto">
          <a:xfrm rot="10800000">
            <a:off x="2352673" y="3426052"/>
            <a:ext cx="3079751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Line 46"/>
          <p:cNvSpPr>
            <a:spLocks noChangeShapeType="1"/>
          </p:cNvSpPr>
          <p:nvPr/>
        </p:nvSpPr>
        <p:spPr bwMode="auto">
          <a:xfrm rot="10800000">
            <a:off x="2613023" y="3426052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Line 47"/>
          <p:cNvSpPr>
            <a:spLocks noChangeShapeType="1"/>
          </p:cNvSpPr>
          <p:nvPr/>
        </p:nvSpPr>
        <p:spPr bwMode="auto">
          <a:xfrm rot="10800000">
            <a:off x="2876548" y="342605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Line 48"/>
          <p:cNvSpPr>
            <a:spLocks noChangeShapeType="1"/>
          </p:cNvSpPr>
          <p:nvPr/>
        </p:nvSpPr>
        <p:spPr bwMode="auto">
          <a:xfrm rot="10800000">
            <a:off x="3140073" y="3426052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Line 49"/>
          <p:cNvSpPr>
            <a:spLocks noChangeShapeType="1"/>
          </p:cNvSpPr>
          <p:nvPr/>
        </p:nvSpPr>
        <p:spPr bwMode="auto">
          <a:xfrm rot="10800000">
            <a:off x="3400423" y="342605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Line 50"/>
          <p:cNvSpPr>
            <a:spLocks noChangeShapeType="1"/>
          </p:cNvSpPr>
          <p:nvPr/>
        </p:nvSpPr>
        <p:spPr bwMode="auto">
          <a:xfrm rot="10800000">
            <a:off x="3663948" y="3426052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Line 51"/>
          <p:cNvSpPr>
            <a:spLocks noChangeShapeType="1"/>
          </p:cNvSpPr>
          <p:nvPr/>
        </p:nvSpPr>
        <p:spPr bwMode="auto">
          <a:xfrm rot="10800000">
            <a:off x="3924298" y="342605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Line 52"/>
          <p:cNvSpPr>
            <a:spLocks noChangeShapeType="1"/>
          </p:cNvSpPr>
          <p:nvPr/>
        </p:nvSpPr>
        <p:spPr bwMode="auto">
          <a:xfrm rot="10800000" flipH="1">
            <a:off x="3806823" y="342605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Line 53"/>
          <p:cNvSpPr>
            <a:spLocks noChangeShapeType="1"/>
          </p:cNvSpPr>
          <p:nvPr/>
        </p:nvSpPr>
        <p:spPr bwMode="auto">
          <a:xfrm rot="10800000" flipH="1">
            <a:off x="3576636" y="3426052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Line 54"/>
          <p:cNvSpPr>
            <a:spLocks noChangeShapeType="1"/>
          </p:cNvSpPr>
          <p:nvPr/>
        </p:nvSpPr>
        <p:spPr bwMode="auto">
          <a:xfrm rot="10800000" flipH="1">
            <a:off x="3343273" y="3426052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Line 55"/>
          <p:cNvSpPr>
            <a:spLocks noChangeShapeType="1"/>
          </p:cNvSpPr>
          <p:nvPr/>
        </p:nvSpPr>
        <p:spPr bwMode="auto">
          <a:xfrm rot="10800000" flipH="1">
            <a:off x="3109911" y="3426052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Line 56"/>
          <p:cNvSpPr>
            <a:spLocks noChangeShapeType="1"/>
          </p:cNvSpPr>
          <p:nvPr/>
        </p:nvSpPr>
        <p:spPr bwMode="auto">
          <a:xfrm rot="10800000" flipH="1">
            <a:off x="2879723" y="3426052"/>
            <a:ext cx="2355851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0800000">
            <a:off x="0" y="3433277"/>
            <a:ext cx="3987800" cy="3438525"/>
            <a:chOff x="5182" y="0"/>
            <a:chExt cx="2512" cy="2166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5182" y="0"/>
              <a:ext cx="2512" cy="2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4987" y="0"/>
              <a:ext cx="2707" cy="2168"/>
            </a:xfrm>
            <a:custGeom>
              <a:avLst/>
              <a:gdLst>
                <a:gd name="T0" fmla="*/ 1419 w 1419"/>
                <a:gd name="T1" fmla="*/ 1138 h 1138"/>
                <a:gd name="T2" fmla="*/ 588 w 1419"/>
                <a:gd name="T3" fmla="*/ 1138 h 1138"/>
                <a:gd name="T4" fmla="*/ 118 w 1419"/>
                <a:gd name="T5" fmla="*/ 674 h 1138"/>
                <a:gd name="T6" fmla="*/ 576 w 1419"/>
                <a:gd name="T7" fmla="*/ 0 h 1138"/>
                <a:gd name="T8" fmla="*/ 1419 w 1419"/>
                <a:gd name="T9" fmla="*/ 0 h 1138"/>
                <a:gd name="T10" fmla="*/ 1419 w 1419"/>
                <a:gd name="T11" fmla="*/ 1138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9" h="1138">
                  <a:moveTo>
                    <a:pt x="1419" y="1138"/>
                  </a:moveTo>
                  <a:cubicBezTo>
                    <a:pt x="588" y="1138"/>
                    <a:pt x="588" y="1138"/>
                    <a:pt x="588" y="1138"/>
                  </a:cubicBezTo>
                  <a:cubicBezTo>
                    <a:pt x="588" y="1138"/>
                    <a:pt x="0" y="1072"/>
                    <a:pt x="118" y="674"/>
                  </a:cubicBezTo>
                  <a:cubicBezTo>
                    <a:pt x="236" y="276"/>
                    <a:pt x="576" y="0"/>
                    <a:pt x="576" y="0"/>
                  </a:cubicBezTo>
                  <a:cubicBezTo>
                    <a:pt x="1419" y="0"/>
                    <a:pt x="1419" y="0"/>
                    <a:pt x="1419" y="0"/>
                  </a:cubicBezTo>
                  <a:lnTo>
                    <a:pt x="1419" y="1138"/>
                  </a:lnTo>
                  <a:close/>
                </a:path>
              </a:pathLst>
            </a:custGeom>
            <a:blipFill dpi="0" rotWithShape="0">
              <a:blip r:embed="rId4" cstate="screen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216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4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4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2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2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2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5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9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9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90" grpId="0" animBg="1"/>
          <p:bldP spid="9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4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4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2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2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2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5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90" grpId="0" animBg="1"/>
          <p:bldP spid="91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1"/>
          <p:cNvSpPr>
            <a:spLocks/>
          </p:cNvSpPr>
          <p:nvPr/>
        </p:nvSpPr>
        <p:spPr bwMode="auto">
          <a:xfrm>
            <a:off x="1504950" y="3176"/>
            <a:ext cx="3430588" cy="6851650"/>
          </a:xfrm>
          <a:custGeom>
            <a:avLst/>
            <a:gdLst>
              <a:gd name="T0" fmla="*/ 0 w 418"/>
              <a:gd name="T1" fmla="*/ 0 h 836"/>
              <a:gd name="T2" fmla="*/ 418 w 418"/>
              <a:gd name="T3" fmla="*/ 418 h 836"/>
              <a:gd name="T4" fmla="*/ 0 w 418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8" h="836">
                <a:moveTo>
                  <a:pt x="0" y="0"/>
                </a:moveTo>
                <a:cubicBezTo>
                  <a:pt x="231" y="0"/>
                  <a:pt x="418" y="187"/>
                  <a:pt x="418" y="418"/>
                </a:cubicBezTo>
                <a:cubicBezTo>
                  <a:pt x="418" y="649"/>
                  <a:pt x="231" y="836"/>
                  <a:pt x="0" y="836"/>
                </a:cubicBezTo>
              </a:path>
            </a:pathLst>
          </a:custGeom>
          <a:noFill/>
          <a:ln w="793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42"/>
          <p:cNvSpPr>
            <a:spLocks/>
          </p:cNvSpPr>
          <p:nvPr/>
        </p:nvSpPr>
        <p:spPr bwMode="auto">
          <a:xfrm>
            <a:off x="1792288" y="3176"/>
            <a:ext cx="3216275" cy="6851650"/>
          </a:xfrm>
          <a:custGeom>
            <a:avLst/>
            <a:gdLst>
              <a:gd name="T0" fmla="*/ 0 w 392"/>
              <a:gd name="T1" fmla="*/ 0 h 836"/>
              <a:gd name="T2" fmla="*/ 392 w 392"/>
              <a:gd name="T3" fmla="*/ 418 h 836"/>
              <a:gd name="T4" fmla="*/ 0 w 392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2" h="836">
                <a:moveTo>
                  <a:pt x="0" y="0"/>
                </a:moveTo>
                <a:cubicBezTo>
                  <a:pt x="216" y="0"/>
                  <a:pt x="392" y="202"/>
                  <a:pt x="392" y="418"/>
                </a:cubicBezTo>
                <a:cubicBezTo>
                  <a:pt x="392" y="635"/>
                  <a:pt x="216" y="836"/>
                  <a:pt x="0" y="836"/>
                </a:cubicBezTo>
              </a:path>
            </a:pathLst>
          </a:custGeom>
          <a:noFill/>
          <a:ln w="793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43"/>
          <p:cNvSpPr>
            <a:spLocks/>
          </p:cNvSpPr>
          <p:nvPr/>
        </p:nvSpPr>
        <p:spPr bwMode="auto">
          <a:xfrm>
            <a:off x="2079625" y="3176"/>
            <a:ext cx="2994025" cy="6851650"/>
          </a:xfrm>
          <a:custGeom>
            <a:avLst/>
            <a:gdLst>
              <a:gd name="T0" fmla="*/ 0 w 365"/>
              <a:gd name="T1" fmla="*/ 0 h 836"/>
              <a:gd name="T2" fmla="*/ 365 w 365"/>
              <a:gd name="T3" fmla="*/ 418 h 836"/>
              <a:gd name="T4" fmla="*/ 0 w 365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5" h="836">
                <a:moveTo>
                  <a:pt x="0" y="0"/>
                </a:moveTo>
                <a:cubicBezTo>
                  <a:pt x="202" y="0"/>
                  <a:pt x="365" y="216"/>
                  <a:pt x="365" y="418"/>
                </a:cubicBezTo>
                <a:cubicBezTo>
                  <a:pt x="365" y="620"/>
                  <a:pt x="202" y="836"/>
                  <a:pt x="0" y="836"/>
                </a:cubicBezTo>
              </a:path>
            </a:pathLst>
          </a:custGeom>
          <a:noFill/>
          <a:ln w="7938" cap="flat">
            <a:solidFill>
              <a:srgbClr val="B4B4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44"/>
          <p:cNvSpPr>
            <a:spLocks/>
          </p:cNvSpPr>
          <p:nvPr/>
        </p:nvSpPr>
        <p:spPr bwMode="auto">
          <a:xfrm>
            <a:off x="2359025" y="3176"/>
            <a:ext cx="2789238" cy="6851650"/>
          </a:xfrm>
          <a:custGeom>
            <a:avLst/>
            <a:gdLst>
              <a:gd name="T0" fmla="*/ 0 w 340"/>
              <a:gd name="T1" fmla="*/ 0 h 836"/>
              <a:gd name="T2" fmla="*/ 340 w 340"/>
              <a:gd name="T3" fmla="*/ 418 h 836"/>
              <a:gd name="T4" fmla="*/ 0 w 340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40" h="836">
                <a:moveTo>
                  <a:pt x="0" y="0"/>
                </a:moveTo>
                <a:cubicBezTo>
                  <a:pt x="188" y="0"/>
                  <a:pt x="340" y="231"/>
                  <a:pt x="340" y="418"/>
                </a:cubicBezTo>
                <a:cubicBezTo>
                  <a:pt x="340" y="606"/>
                  <a:pt x="188" y="836"/>
                  <a:pt x="0" y="836"/>
                </a:cubicBezTo>
              </a:path>
            </a:pathLst>
          </a:custGeom>
          <a:noFill/>
          <a:ln w="793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45"/>
          <p:cNvSpPr>
            <a:spLocks/>
          </p:cNvSpPr>
          <p:nvPr/>
        </p:nvSpPr>
        <p:spPr bwMode="auto">
          <a:xfrm>
            <a:off x="2646363" y="3176"/>
            <a:ext cx="2574925" cy="6851650"/>
          </a:xfrm>
          <a:custGeom>
            <a:avLst/>
            <a:gdLst>
              <a:gd name="T0" fmla="*/ 0 w 314"/>
              <a:gd name="T1" fmla="*/ 0 h 836"/>
              <a:gd name="T2" fmla="*/ 314 w 314"/>
              <a:gd name="T3" fmla="*/ 418 h 836"/>
              <a:gd name="T4" fmla="*/ 0 w 314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4" h="836">
                <a:moveTo>
                  <a:pt x="0" y="0"/>
                </a:moveTo>
                <a:cubicBezTo>
                  <a:pt x="173" y="0"/>
                  <a:pt x="314" y="245"/>
                  <a:pt x="314" y="418"/>
                </a:cubicBezTo>
                <a:cubicBezTo>
                  <a:pt x="314" y="591"/>
                  <a:pt x="173" y="836"/>
                  <a:pt x="0" y="836"/>
                </a:cubicBezTo>
              </a:path>
            </a:pathLst>
          </a:custGeom>
          <a:noFill/>
          <a:ln w="793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46"/>
          <p:cNvSpPr>
            <a:spLocks/>
          </p:cNvSpPr>
          <p:nvPr/>
        </p:nvSpPr>
        <p:spPr bwMode="auto">
          <a:xfrm>
            <a:off x="2933700" y="3176"/>
            <a:ext cx="2354263" cy="6851650"/>
          </a:xfrm>
          <a:custGeom>
            <a:avLst/>
            <a:gdLst>
              <a:gd name="T0" fmla="*/ 0 w 287"/>
              <a:gd name="T1" fmla="*/ 0 h 836"/>
              <a:gd name="T2" fmla="*/ 287 w 287"/>
              <a:gd name="T3" fmla="*/ 418 h 836"/>
              <a:gd name="T4" fmla="*/ 0 w 287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7" h="836">
                <a:moveTo>
                  <a:pt x="0" y="0"/>
                </a:moveTo>
                <a:cubicBezTo>
                  <a:pt x="159" y="0"/>
                  <a:pt x="287" y="259"/>
                  <a:pt x="287" y="418"/>
                </a:cubicBezTo>
                <a:cubicBezTo>
                  <a:pt x="287" y="577"/>
                  <a:pt x="159" y="836"/>
                  <a:pt x="0" y="836"/>
                </a:cubicBezTo>
              </a:path>
            </a:pathLst>
          </a:custGeom>
          <a:noFill/>
          <a:ln w="7938" cap="flat">
            <a:solidFill>
              <a:srgbClr val="C3C2C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47"/>
          <p:cNvSpPr>
            <a:spLocks/>
          </p:cNvSpPr>
          <p:nvPr/>
        </p:nvSpPr>
        <p:spPr bwMode="auto">
          <a:xfrm>
            <a:off x="3219450" y="3176"/>
            <a:ext cx="2141538" cy="6851650"/>
          </a:xfrm>
          <a:custGeom>
            <a:avLst/>
            <a:gdLst>
              <a:gd name="T0" fmla="*/ 0 w 261"/>
              <a:gd name="T1" fmla="*/ 0 h 836"/>
              <a:gd name="T2" fmla="*/ 261 w 261"/>
              <a:gd name="T3" fmla="*/ 418 h 836"/>
              <a:gd name="T4" fmla="*/ 0 w 261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1" h="836">
                <a:moveTo>
                  <a:pt x="0" y="0"/>
                </a:moveTo>
                <a:cubicBezTo>
                  <a:pt x="144" y="0"/>
                  <a:pt x="261" y="274"/>
                  <a:pt x="261" y="418"/>
                </a:cubicBezTo>
                <a:cubicBezTo>
                  <a:pt x="261" y="562"/>
                  <a:pt x="144" y="836"/>
                  <a:pt x="0" y="836"/>
                </a:cubicBezTo>
              </a:path>
            </a:pathLst>
          </a:custGeom>
          <a:noFill/>
          <a:ln w="793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48"/>
          <p:cNvSpPr>
            <a:spLocks/>
          </p:cNvSpPr>
          <p:nvPr/>
        </p:nvSpPr>
        <p:spPr bwMode="auto">
          <a:xfrm>
            <a:off x="3498850" y="3176"/>
            <a:ext cx="1936750" cy="6851650"/>
          </a:xfrm>
          <a:custGeom>
            <a:avLst/>
            <a:gdLst>
              <a:gd name="T0" fmla="*/ 0 w 236"/>
              <a:gd name="T1" fmla="*/ 0 h 836"/>
              <a:gd name="T2" fmla="*/ 236 w 236"/>
              <a:gd name="T3" fmla="*/ 418 h 836"/>
              <a:gd name="T4" fmla="*/ 0 w 236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6" h="836">
                <a:moveTo>
                  <a:pt x="0" y="0"/>
                </a:moveTo>
                <a:cubicBezTo>
                  <a:pt x="130" y="0"/>
                  <a:pt x="236" y="288"/>
                  <a:pt x="236" y="418"/>
                </a:cubicBezTo>
                <a:cubicBezTo>
                  <a:pt x="236" y="548"/>
                  <a:pt x="130" y="836"/>
                  <a:pt x="0" y="836"/>
                </a:cubicBezTo>
              </a:path>
            </a:pathLst>
          </a:custGeom>
          <a:noFill/>
          <a:ln w="793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49"/>
          <p:cNvSpPr>
            <a:spLocks/>
          </p:cNvSpPr>
          <p:nvPr/>
        </p:nvSpPr>
        <p:spPr bwMode="auto">
          <a:xfrm>
            <a:off x="3786188" y="3176"/>
            <a:ext cx="1714500" cy="6851650"/>
          </a:xfrm>
          <a:custGeom>
            <a:avLst/>
            <a:gdLst>
              <a:gd name="T0" fmla="*/ 0 w 209"/>
              <a:gd name="T1" fmla="*/ 0 h 836"/>
              <a:gd name="T2" fmla="*/ 209 w 209"/>
              <a:gd name="T3" fmla="*/ 418 h 836"/>
              <a:gd name="T4" fmla="*/ 0 w 209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9" h="836">
                <a:moveTo>
                  <a:pt x="0" y="0"/>
                </a:moveTo>
                <a:cubicBezTo>
                  <a:pt x="116" y="0"/>
                  <a:pt x="209" y="303"/>
                  <a:pt x="209" y="418"/>
                </a:cubicBezTo>
                <a:cubicBezTo>
                  <a:pt x="209" y="534"/>
                  <a:pt x="116" y="836"/>
                  <a:pt x="0" y="836"/>
                </a:cubicBezTo>
              </a:path>
            </a:pathLst>
          </a:custGeom>
          <a:noFill/>
          <a:ln w="7938" cap="flat">
            <a:solidFill>
              <a:srgbClr val="D2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50"/>
          <p:cNvSpPr>
            <a:spLocks/>
          </p:cNvSpPr>
          <p:nvPr/>
        </p:nvSpPr>
        <p:spPr bwMode="auto">
          <a:xfrm>
            <a:off x="4073525" y="3176"/>
            <a:ext cx="1501775" cy="6851650"/>
          </a:xfrm>
          <a:custGeom>
            <a:avLst/>
            <a:gdLst>
              <a:gd name="T0" fmla="*/ 0 w 183"/>
              <a:gd name="T1" fmla="*/ 0 h 836"/>
              <a:gd name="T2" fmla="*/ 183 w 183"/>
              <a:gd name="T3" fmla="*/ 418 h 836"/>
              <a:gd name="T4" fmla="*/ 0 w 183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3" h="836">
                <a:moveTo>
                  <a:pt x="0" y="0"/>
                </a:moveTo>
                <a:cubicBezTo>
                  <a:pt x="101" y="0"/>
                  <a:pt x="183" y="317"/>
                  <a:pt x="183" y="418"/>
                </a:cubicBezTo>
                <a:cubicBezTo>
                  <a:pt x="183" y="519"/>
                  <a:pt x="101" y="836"/>
                  <a:pt x="0" y="836"/>
                </a:cubicBezTo>
              </a:path>
            </a:pathLst>
          </a:custGeom>
          <a:noFill/>
          <a:ln w="7938" cap="flat">
            <a:solidFill>
              <a:srgbClr val="D7D6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51"/>
          <p:cNvSpPr>
            <a:spLocks/>
          </p:cNvSpPr>
          <p:nvPr/>
        </p:nvSpPr>
        <p:spPr bwMode="auto">
          <a:xfrm>
            <a:off x="4360863" y="3176"/>
            <a:ext cx="1279525" cy="6851650"/>
          </a:xfrm>
          <a:custGeom>
            <a:avLst/>
            <a:gdLst>
              <a:gd name="T0" fmla="*/ 0 w 156"/>
              <a:gd name="T1" fmla="*/ 0 h 836"/>
              <a:gd name="T2" fmla="*/ 156 w 156"/>
              <a:gd name="T3" fmla="*/ 418 h 836"/>
              <a:gd name="T4" fmla="*/ 0 w 156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6" h="836">
                <a:moveTo>
                  <a:pt x="0" y="0"/>
                </a:moveTo>
                <a:cubicBezTo>
                  <a:pt x="86" y="0"/>
                  <a:pt x="156" y="332"/>
                  <a:pt x="156" y="418"/>
                </a:cubicBezTo>
                <a:cubicBezTo>
                  <a:pt x="156" y="505"/>
                  <a:pt x="86" y="836"/>
                  <a:pt x="0" y="836"/>
                </a:cubicBezTo>
              </a:path>
            </a:pathLst>
          </a:custGeom>
          <a:noFill/>
          <a:ln w="7938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52"/>
          <p:cNvSpPr>
            <a:spLocks/>
          </p:cNvSpPr>
          <p:nvPr/>
        </p:nvSpPr>
        <p:spPr bwMode="auto">
          <a:xfrm>
            <a:off x="4640263" y="3176"/>
            <a:ext cx="1074738" cy="6851650"/>
          </a:xfrm>
          <a:custGeom>
            <a:avLst/>
            <a:gdLst>
              <a:gd name="T0" fmla="*/ 0 w 131"/>
              <a:gd name="T1" fmla="*/ 0 h 836"/>
              <a:gd name="T2" fmla="*/ 131 w 131"/>
              <a:gd name="T3" fmla="*/ 418 h 836"/>
              <a:gd name="T4" fmla="*/ 0 w 131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1" h="836">
                <a:moveTo>
                  <a:pt x="0" y="0"/>
                </a:moveTo>
                <a:cubicBezTo>
                  <a:pt x="72" y="0"/>
                  <a:pt x="131" y="346"/>
                  <a:pt x="131" y="418"/>
                </a:cubicBezTo>
                <a:cubicBezTo>
                  <a:pt x="131" y="490"/>
                  <a:pt x="72" y="836"/>
                  <a:pt x="0" y="836"/>
                </a:cubicBezTo>
              </a:path>
            </a:pathLst>
          </a:custGeom>
          <a:noFill/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53"/>
          <p:cNvSpPr>
            <a:spLocks/>
          </p:cNvSpPr>
          <p:nvPr/>
        </p:nvSpPr>
        <p:spPr bwMode="auto">
          <a:xfrm>
            <a:off x="4926013" y="3176"/>
            <a:ext cx="862013" cy="6851650"/>
          </a:xfrm>
          <a:custGeom>
            <a:avLst/>
            <a:gdLst>
              <a:gd name="T0" fmla="*/ 0 w 105"/>
              <a:gd name="T1" fmla="*/ 0 h 836"/>
              <a:gd name="T2" fmla="*/ 105 w 105"/>
              <a:gd name="T3" fmla="*/ 418 h 836"/>
              <a:gd name="T4" fmla="*/ 0 w 105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5" h="836">
                <a:moveTo>
                  <a:pt x="0" y="0"/>
                </a:moveTo>
                <a:cubicBezTo>
                  <a:pt x="58" y="0"/>
                  <a:pt x="105" y="360"/>
                  <a:pt x="105" y="418"/>
                </a:cubicBezTo>
                <a:cubicBezTo>
                  <a:pt x="105" y="476"/>
                  <a:pt x="58" y="836"/>
                  <a:pt x="0" y="836"/>
                </a:cubicBezTo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54"/>
          <p:cNvSpPr>
            <a:spLocks/>
          </p:cNvSpPr>
          <p:nvPr/>
        </p:nvSpPr>
        <p:spPr bwMode="auto">
          <a:xfrm>
            <a:off x="5213350" y="3176"/>
            <a:ext cx="639763" cy="6851650"/>
          </a:xfrm>
          <a:custGeom>
            <a:avLst/>
            <a:gdLst>
              <a:gd name="T0" fmla="*/ 0 w 78"/>
              <a:gd name="T1" fmla="*/ 0 h 836"/>
              <a:gd name="T2" fmla="*/ 78 w 78"/>
              <a:gd name="T3" fmla="*/ 418 h 836"/>
              <a:gd name="T4" fmla="*/ 0 w 78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8" h="836">
                <a:moveTo>
                  <a:pt x="0" y="0"/>
                </a:moveTo>
                <a:cubicBezTo>
                  <a:pt x="43" y="0"/>
                  <a:pt x="78" y="375"/>
                  <a:pt x="78" y="418"/>
                </a:cubicBezTo>
                <a:cubicBezTo>
                  <a:pt x="78" y="461"/>
                  <a:pt x="43" y="836"/>
                  <a:pt x="0" y="836"/>
                </a:cubicBezTo>
              </a:path>
            </a:pathLst>
          </a:custGeom>
          <a:noFill/>
          <a:ln w="7938" cap="flat">
            <a:solidFill>
              <a:srgbClr val="EB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55"/>
          <p:cNvSpPr>
            <a:spLocks/>
          </p:cNvSpPr>
          <p:nvPr/>
        </p:nvSpPr>
        <p:spPr bwMode="auto">
          <a:xfrm>
            <a:off x="5500688" y="3176"/>
            <a:ext cx="427038" cy="6851650"/>
          </a:xfrm>
          <a:custGeom>
            <a:avLst/>
            <a:gdLst>
              <a:gd name="T0" fmla="*/ 0 w 52"/>
              <a:gd name="T1" fmla="*/ 0 h 836"/>
              <a:gd name="T2" fmla="*/ 52 w 52"/>
              <a:gd name="T3" fmla="*/ 418 h 836"/>
              <a:gd name="T4" fmla="*/ 0 w 52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" h="836">
                <a:moveTo>
                  <a:pt x="0" y="0"/>
                </a:moveTo>
                <a:cubicBezTo>
                  <a:pt x="28" y="0"/>
                  <a:pt x="52" y="389"/>
                  <a:pt x="52" y="418"/>
                </a:cubicBezTo>
                <a:cubicBezTo>
                  <a:pt x="52" y="447"/>
                  <a:pt x="28" y="836"/>
                  <a:pt x="0" y="836"/>
                </a:cubicBezTo>
              </a:path>
            </a:pathLst>
          </a:custGeom>
          <a:noFill/>
          <a:ln w="7938" cap="flat">
            <a:solidFill>
              <a:srgbClr val="F0EFE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6"/>
          <p:cNvSpPr>
            <a:spLocks/>
          </p:cNvSpPr>
          <p:nvPr/>
        </p:nvSpPr>
        <p:spPr bwMode="auto">
          <a:xfrm>
            <a:off x="5780088" y="3176"/>
            <a:ext cx="212725" cy="6851650"/>
          </a:xfrm>
          <a:custGeom>
            <a:avLst/>
            <a:gdLst>
              <a:gd name="T0" fmla="*/ 0 w 26"/>
              <a:gd name="T1" fmla="*/ 0 h 836"/>
              <a:gd name="T2" fmla="*/ 26 w 26"/>
              <a:gd name="T3" fmla="*/ 418 h 836"/>
              <a:gd name="T4" fmla="*/ 0 w 26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" h="836">
                <a:moveTo>
                  <a:pt x="0" y="0"/>
                </a:moveTo>
                <a:cubicBezTo>
                  <a:pt x="15" y="0"/>
                  <a:pt x="26" y="404"/>
                  <a:pt x="26" y="418"/>
                </a:cubicBezTo>
                <a:cubicBezTo>
                  <a:pt x="26" y="433"/>
                  <a:pt x="15" y="836"/>
                  <a:pt x="0" y="836"/>
                </a:cubicBezTo>
              </a:path>
            </a:pathLst>
          </a:custGeom>
          <a:noFill/>
          <a:ln w="7938" cap="flat">
            <a:solidFill>
              <a:srgbClr val="F5F5F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57"/>
          <p:cNvSpPr>
            <a:spLocks noChangeShapeType="1"/>
          </p:cNvSpPr>
          <p:nvPr/>
        </p:nvSpPr>
        <p:spPr bwMode="auto">
          <a:xfrm>
            <a:off x="6067425" y="3176"/>
            <a:ext cx="0" cy="6851650"/>
          </a:xfrm>
          <a:prstGeom prst="line">
            <a:avLst/>
          </a:prstGeom>
          <a:noFill/>
          <a:ln w="7938" cap="flat">
            <a:solidFill>
              <a:srgbClr val="FAFAF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8"/>
          <p:cNvSpPr>
            <a:spLocks/>
          </p:cNvSpPr>
          <p:nvPr/>
        </p:nvSpPr>
        <p:spPr bwMode="auto">
          <a:xfrm>
            <a:off x="6140450" y="3176"/>
            <a:ext cx="214313" cy="6851650"/>
          </a:xfrm>
          <a:custGeom>
            <a:avLst/>
            <a:gdLst>
              <a:gd name="T0" fmla="*/ 26 w 26"/>
              <a:gd name="T1" fmla="*/ 0 h 836"/>
              <a:gd name="T2" fmla="*/ 0 w 26"/>
              <a:gd name="T3" fmla="*/ 418 h 836"/>
              <a:gd name="T4" fmla="*/ 26 w 26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" h="836">
                <a:moveTo>
                  <a:pt x="26" y="0"/>
                </a:moveTo>
                <a:cubicBezTo>
                  <a:pt x="12" y="0"/>
                  <a:pt x="0" y="404"/>
                  <a:pt x="0" y="418"/>
                </a:cubicBezTo>
                <a:cubicBezTo>
                  <a:pt x="0" y="433"/>
                  <a:pt x="12" y="836"/>
                  <a:pt x="26" y="836"/>
                </a:cubicBezTo>
              </a:path>
            </a:pathLst>
          </a:custGeom>
          <a:noFill/>
          <a:ln w="7938" cap="flat">
            <a:solidFill>
              <a:srgbClr val="F5F5F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9"/>
          <p:cNvSpPr>
            <a:spLocks/>
          </p:cNvSpPr>
          <p:nvPr/>
        </p:nvSpPr>
        <p:spPr bwMode="auto">
          <a:xfrm>
            <a:off x="6215063" y="3176"/>
            <a:ext cx="427038" cy="6851650"/>
          </a:xfrm>
          <a:custGeom>
            <a:avLst/>
            <a:gdLst>
              <a:gd name="T0" fmla="*/ 52 w 52"/>
              <a:gd name="T1" fmla="*/ 0 h 836"/>
              <a:gd name="T2" fmla="*/ 0 w 52"/>
              <a:gd name="T3" fmla="*/ 418 h 836"/>
              <a:gd name="T4" fmla="*/ 52 w 52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" h="836">
                <a:moveTo>
                  <a:pt x="52" y="0"/>
                </a:moveTo>
                <a:cubicBezTo>
                  <a:pt x="23" y="0"/>
                  <a:pt x="0" y="389"/>
                  <a:pt x="0" y="418"/>
                </a:cubicBezTo>
                <a:cubicBezTo>
                  <a:pt x="0" y="447"/>
                  <a:pt x="23" y="836"/>
                  <a:pt x="52" y="836"/>
                </a:cubicBezTo>
              </a:path>
            </a:pathLst>
          </a:custGeom>
          <a:noFill/>
          <a:ln w="7938" cap="flat">
            <a:solidFill>
              <a:srgbClr val="F0EFE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60"/>
          <p:cNvSpPr>
            <a:spLocks/>
          </p:cNvSpPr>
          <p:nvPr/>
        </p:nvSpPr>
        <p:spPr bwMode="auto">
          <a:xfrm>
            <a:off x="6288088" y="3176"/>
            <a:ext cx="639763" cy="6851650"/>
          </a:xfrm>
          <a:custGeom>
            <a:avLst/>
            <a:gdLst>
              <a:gd name="T0" fmla="*/ 78 w 78"/>
              <a:gd name="T1" fmla="*/ 0 h 836"/>
              <a:gd name="T2" fmla="*/ 0 w 78"/>
              <a:gd name="T3" fmla="*/ 418 h 836"/>
              <a:gd name="T4" fmla="*/ 78 w 78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8" h="836">
                <a:moveTo>
                  <a:pt x="78" y="0"/>
                </a:moveTo>
                <a:cubicBezTo>
                  <a:pt x="35" y="0"/>
                  <a:pt x="0" y="375"/>
                  <a:pt x="0" y="418"/>
                </a:cubicBezTo>
                <a:cubicBezTo>
                  <a:pt x="0" y="461"/>
                  <a:pt x="35" y="836"/>
                  <a:pt x="78" y="836"/>
                </a:cubicBezTo>
              </a:path>
            </a:pathLst>
          </a:custGeom>
          <a:noFill/>
          <a:ln w="7938" cap="flat">
            <a:solidFill>
              <a:srgbClr val="EB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61"/>
          <p:cNvSpPr>
            <a:spLocks/>
          </p:cNvSpPr>
          <p:nvPr/>
        </p:nvSpPr>
        <p:spPr bwMode="auto">
          <a:xfrm>
            <a:off x="6362700" y="3176"/>
            <a:ext cx="852488" cy="6851650"/>
          </a:xfrm>
          <a:custGeom>
            <a:avLst/>
            <a:gdLst>
              <a:gd name="T0" fmla="*/ 104 w 104"/>
              <a:gd name="T1" fmla="*/ 0 h 836"/>
              <a:gd name="T2" fmla="*/ 0 w 104"/>
              <a:gd name="T3" fmla="*/ 418 h 836"/>
              <a:gd name="T4" fmla="*/ 104 w 104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4" h="836">
                <a:moveTo>
                  <a:pt x="104" y="0"/>
                </a:moveTo>
                <a:cubicBezTo>
                  <a:pt x="46" y="0"/>
                  <a:pt x="0" y="360"/>
                  <a:pt x="0" y="418"/>
                </a:cubicBezTo>
                <a:cubicBezTo>
                  <a:pt x="0" y="476"/>
                  <a:pt x="46" y="836"/>
                  <a:pt x="104" y="836"/>
                </a:cubicBezTo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62"/>
          <p:cNvSpPr>
            <a:spLocks/>
          </p:cNvSpPr>
          <p:nvPr/>
        </p:nvSpPr>
        <p:spPr bwMode="auto">
          <a:xfrm>
            <a:off x="6427788" y="3176"/>
            <a:ext cx="1074738" cy="6851650"/>
          </a:xfrm>
          <a:custGeom>
            <a:avLst/>
            <a:gdLst>
              <a:gd name="T0" fmla="*/ 131 w 131"/>
              <a:gd name="T1" fmla="*/ 0 h 836"/>
              <a:gd name="T2" fmla="*/ 0 w 131"/>
              <a:gd name="T3" fmla="*/ 418 h 836"/>
              <a:gd name="T4" fmla="*/ 131 w 131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1" h="836">
                <a:moveTo>
                  <a:pt x="131" y="0"/>
                </a:moveTo>
                <a:cubicBezTo>
                  <a:pt x="59" y="0"/>
                  <a:pt x="0" y="346"/>
                  <a:pt x="0" y="418"/>
                </a:cubicBezTo>
                <a:cubicBezTo>
                  <a:pt x="0" y="490"/>
                  <a:pt x="59" y="836"/>
                  <a:pt x="131" y="836"/>
                </a:cubicBezTo>
              </a:path>
            </a:pathLst>
          </a:custGeom>
          <a:noFill/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63"/>
          <p:cNvSpPr>
            <a:spLocks/>
          </p:cNvSpPr>
          <p:nvPr/>
        </p:nvSpPr>
        <p:spPr bwMode="auto">
          <a:xfrm>
            <a:off x="6502400" y="3176"/>
            <a:ext cx="1287463" cy="6851650"/>
          </a:xfrm>
          <a:custGeom>
            <a:avLst/>
            <a:gdLst>
              <a:gd name="T0" fmla="*/ 157 w 157"/>
              <a:gd name="T1" fmla="*/ 0 h 836"/>
              <a:gd name="T2" fmla="*/ 0 w 157"/>
              <a:gd name="T3" fmla="*/ 418 h 836"/>
              <a:gd name="T4" fmla="*/ 157 w 157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7" h="836">
                <a:moveTo>
                  <a:pt x="157" y="0"/>
                </a:moveTo>
                <a:cubicBezTo>
                  <a:pt x="71" y="0"/>
                  <a:pt x="0" y="332"/>
                  <a:pt x="0" y="418"/>
                </a:cubicBezTo>
                <a:cubicBezTo>
                  <a:pt x="0" y="505"/>
                  <a:pt x="71" y="836"/>
                  <a:pt x="157" y="836"/>
                </a:cubicBezTo>
              </a:path>
            </a:pathLst>
          </a:custGeom>
          <a:noFill/>
          <a:ln w="7938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64"/>
          <p:cNvSpPr>
            <a:spLocks/>
          </p:cNvSpPr>
          <p:nvPr/>
        </p:nvSpPr>
        <p:spPr bwMode="auto">
          <a:xfrm>
            <a:off x="6575425" y="3176"/>
            <a:ext cx="1501775" cy="6851650"/>
          </a:xfrm>
          <a:custGeom>
            <a:avLst/>
            <a:gdLst>
              <a:gd name="T0" fmla="*/ 183 w 183"/>
              <a:gd name="T1" fmla="*/ 0 h 836"/>
              <a:gd name="T2" fmla="*/ 0 w 183"/>
              <a:gd name="T3" fmla="*/ 418 h 836"/>
              <a:gd name="T4" fmla="*/ 183 w 183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3" h="836">
                <a:moveTo>
                  <a:pt x="183" y="0"/>
                </a:moveTo>
                <a:cubicBezTo>
                  <a:pt x="82" y="0"/>
                  <a:pt x="0" y="317"/>
                  <a:pt x="0" y="418"/>
                </a:cubicBezTo>
                <a:cubicBezTo>
                  <a:pt x="0" y="519"/>
                  <a:pt x="82" y="836"/>
                  <a:pt x="183" y="836"/>
                </a:cubicBezTo>
              </a:path>
            </a:pathLst>
          </a:custGeom>
          <a:noFill/>
          <a:ln w="7938" cap="flat">
            <a:solidFill>
              <a:srgbClr val="D7D6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65"/>
          <p:cNvSpPr>
            <a:spLocks/>
          </p:cNvSpPr>
          <p:nvPr/>
        </p:nvSpPr>
        <p:spPr bwMode="auto">
          <a:xfrm>
            <a:off x="6650038" y="3176"/>
            <a:ext cx="1714500" cy="6851650"/>
          </a:xfrm>
          <a:custGeom>
            <a:avLst/>
            <a:gdLst>
              <a:gd name="T0" fmla="*/ 209 w 209"/>
              <a:gd name="T1" fmla="*/ 0 h 836"/>
              <a:gd name="T2" fmla="*/ 0 w 209"/>
              <a:gd name="T3" fmla="*/ 418 h 836"/>
              <a:gd name="T4" fmla="*/ 209 w 209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9" h="836">
                <a:moveTo>
                  <a:pt x="209" y="0"/>
                </a:moveTo>
                <a:cubicBezTo>
                  <a:pt x="94" y="0"/>
                  <a:pt x="0" y="303"/>
                  <a:pt x="0" y="418"/>
                </a:cubicBezTo>
                <a:cubicBezTo>
                  <a:pt x="0" y="534"/>
                  <a:pt x="94" y="836"/>
                  <a:pt x="209" y="836"/>
                </a:cubicBezTo>
              </a:path>
            </a:pathLst>
          </a:custGeom>
          <a:noFill/>
          <a:ln w="7938" cap="flat">
            <a:solidFill>
              <a:srgbClr val="D2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66"/>
          <p:cNvSpPr>
            <a:spLocks/>
          </p:cNvSpPr>
          <p:nvPr/>
        </p:nvSpPr>
        <p:spPr bwMode="auto">
          <a:xfrm>
            <a:off x="6723063" y="3176"/>
            <a:ext cx="1928813" cy="6851650"/>
          </a:xfrm>
          <a:custGeom>
            <a:avLst/>
            <a:gdLst>
              <a:gd name="T0" fmla="*/ 235 w 235"/>
              <a:gd name="T1" fmla="*/ 0 h 836"/>
              <a:gd name="T2" fmla="*/ 0 w 235"/>
              <a:gd name="T3" fmla="*/ 418 h 836"/>
              <a:gd name="T4" fmla="*/ 235 w 235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5" h="836">
                <a:moveTo>
                  <a:pt x="235" y="0"/>
                </a:moveTo>
                <a:cubicBezTo>
                  <a:pt x="105" y="0"/>
                  <a:pt x="0" y="288"/>
                  <a:pt x="0" y="418"/>
                </a:cubicBezTo>
                <a:cubicBezTo>
                  <a:pt x="0" y="548"/>
                  <a:pt x="105" y="836"/>
                  <a:pt x="235" y="836"/>
                </a:cubicBezTo>
              </a:path>
            </a:pathLst>
          </a:custGeom>
          <a:noFill/>
          <a:ln w="793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Freeform 67"/>
          <p:cNvSpPr>
            <a:spLocks/>
          </p:cNvSpPr>
          <p:nvPr/>
        </p:nvSpPr>
        <p:spPr bwMode="auto">
          <a:xfrm>
            <a:off x="6797675" y="3176"/>
            <a:ext cx="2141538" cy="6851650"/>
          </a:xfrm>
          <a:custGeom>
            <a:avLst/>
            <a:gdLst>
              <a:gd name="T0" fmla="*/ 261 w 261"/>
              <a:gd name="T1" fmla="*/ 0 h 836"/>
              <a:gd name="T2" fmla="*/ 0 w 261"/>
              <a:gd name="T3" fmla="*/ 418 h 836"/>
              <a:gd name="T4" fmla="*/ 261 w 261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1" h="836">
                <a:moveTo>
                  <a:pt x="261" y="0"/>
                </a:moveTo>
                <a:cubicBezTo>
                  <a:pt x="117" y="0"/>
                  <a:pt x="0" y="274"/>
                  <a:pt x="0" y="418"/>
                </a:cubicBezTo>
                <a:cubicBezTo>
                  <a:pt x="0" y="562"/>
                  <a:pt x="117" y="836"/>
                  <a:pt x="261" y="836"/>
                </a:cubicBezTo>
              </a:path>
            </a:pathLst>
          </a:custGeom>
          <a:noFill/>
          <a:ln w="793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Freeform 68"/>
          <p:cNvSpPr>
            <a:spLocks/>
          </p:cNvSpPr>
          <p:nvPr/>
        </p:nvSpPr>
        <p:spPr bwMode="auto">
          <a:xfrm>
            <a:off x="6870700" y="3176"/>
            <a:ext cx="2354263" cy="6851650"/>
          </a:xfrm>
          <a:custGeom>
            <a:avLst/>
            <a:gdLst>
              <a:gd name="T0" fmla="*/ 287 w 287"/>
              <a:gd name="T1" fmla="*/ 0 h 836"/>
              <a:gd name="T2" fmla="*/ 0 w 287"/>
              <a:gd name="T3" fmla="*/ 418 h 836"/>
              <a:gd name="T4" fmla="*/ 287 w 287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7" h="836">
                <a:moveTo>
                  <a:pt x="287" y="0"/>
                </a:moveTo>
                <a:cubicBezTo>
                  <a:pt x="129" y="0"/>
                  <a:pt x="0" y="259"/>
                  <a:pt x="0" y="418"/>
                </a:cubicBezTo>
                <a:cubicBezTo>
                  <a:pt x="0" y="577"/>
                  <a:pt x="129" y="836"/>
                  <a:pt x="287" y="836"/>
                </a:cubicBezTo>
              </a:path>
            </a:pathLst>
          </a:custGeom>
          <a:noFill/>
          <a:ln w="7938" cap="flat">
            <a:solidFill>
              <a:srgbClr val="C3C2C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" name="Freeform 69"/>
          <p:cNvSpPr>
            <a:spLocks/>
          </p:cNvSpPr>
          <p:nvPr/>
        </p:nvSpPr>
        <p:spPr bwMode="auto">
          <a:xfrm>
            <a:off x="6945313" y="3176"/>
            <a:ext cx="2566988" cy="6851650"/>
          </a:xfrm>
          <a:custGeom>
            <a:avLst/>
            <a:gdLst>
              <a:gd name="T0" fmla="*/ 313 w 313"/>
              <a:gd name="T1" fmla="*/ 0 h 836"/>
              <a:gd name="T2" fmla="*/ 0 w 313"/>
              <a:gd name="T3" fmla="*/ 418 h 836"/>
              <a:gd name="T4" fmla="*/ 313 w 313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3" h="836">
                <a:moveTo>
                  <a:pt x="313" y="0"/>
                </a:moveTo>
                <a:cubicBezTo>
                  <a:pt x="140" y="0"/>
                  <a:pt x="0" y="245"/>
                  <a:pt x="0" y="418"/>
                </a:cubicBezTo>
                <a:cubicBezTo>
                  <a:pt x="0" y="591"/>
                  <a:pt x="140" y="836"/>
                  <a:pt x="313" y="836"/>
                </a:cubicBezTo>
              </a:path>
            </a:pathLst>
          </a:custGeom>
          <a:noFill/>
          <a:ln w="793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" name="Freeform 70"/>
          <p:cNvSpPr>
            <a:spLocks/>
          </p:cNvSpPr>
          <p:nvPr/>
        </p:nvSpPr>
        <p:spPr bwMode="auto">
          <a:xfrm>
            <a:off x="7018338" y="3176"/>
            <a:ext cx="2781300" cy="6851650"/>
          </a:xfrm>
          <a:custGeom>
            <a:avLst/>
            <a:gdLst>
              <a:gd name="T0" fmla="*/ 339 w 339"/>
              <a:gd name="T1" fmla="*/ 0 h 836"/>
              <a:gd name="T2" fmla="*/ 0 w 339"/>
              <a:gd name="T3" fmla="*/ 418 h 836"/>
              <a:gd name="T4" fmla="*/ 339 w 339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39" h="836">
                <a:moveTo>
                  <a:pt x="339" y="0"/>
                </a:moveTo>
                <a:cubicBezTo>
                  <a:pt x="152" y="0"/>
                  <a:pt x="0" y="231"/>
                  <a:pt x="0" y="418"/>
                </a:cubicBezTo>
                <a:cubicBezTo>
                  <a:pt x="0" y="606"/>
                  <a:pt x="152" y="836"/>
                  <a:pt x="339" y="836"/>
                </a:cubicBezTo>
              </a:path>
            </a:pathLst>
          </a:custGeom>
          <a:noFill/>
          <a:ln w="793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Freeform 71"/>
          <p:cNvSpPr>
            <a:spLocks/>
          </p:cNvSpPr>
          <p:nvPr/>
        </p:nvSpPr>
        <p:spPr bwMode="auto">
          <a:xfrm>
            <a:off x="7092950" y="3176"/>
            <a:ext cx="2994025" cy="6851650"/>
          </a:xfrm>
          <a:custGeom>
            <a:avLst/>
            <a:gdLst>
              <a:gd name="T0" fmla="*/ 365 w 365"/>
              <a:gd name="T1" fmla="*/ 0 h 836"/>
              <a:gd name="T2" fmla="*/ 0 w 365"/>
              <a:gd name="T3" fmla="*/ 418 h 836"/>
              <a:gd name="T4" fmla="*/ 365 w 365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5" h="836">
                <a:moveTo>
                  <a:pt x="365" y="0"/>
                </a:moveTo>
                <a:cubicBezTo>
                  <a:pt x="163" y="0"/>
                  <a:pt x="0" y="216"/>
                  <a:pt x="0" y="418"/>
                </a:cubicBezTo>
                <a:cubicBezTo>
                  <a:pt x="0" y="620"/>
                  <a:pt x="163" y="836"/>
                  <a:pt x="365" y="836"/>
                </a:cubicBezTo>
              </a:path>
            </a:pathLst>
          </a:custGeom>
          <a:noFill/>
          <a:ln w="7938" cap="flat">
            <a:solidFill>
              <a:srgbClr val="B4B4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72"/>
          <p:cNvSpPr>
            <a:spLocks/>
          </p:cNvSpPr>
          <p:nvPr/>
        </p:nvSpPr>
        <p:spPr bwMode="auto">
          <a:xfrm>
            <a:off x="7158038" y="3176"/>
            <a:ext cx="3216275" cy="6851650"/>
          </a:xfrm>
          <a:custGeom>
            <a:avLst/>
            <a:gdLst>
              <a:gd name="T0" fmla="*/ 392 w 392"/>
              <a:gd name="T1" fmla="*/ 0 h 836"/>
              <a:gd name="T2" fmla="*/ 0 w 392"/>
              <a:gd name="T3" fmla="*/ 418 h 836"/>
              <a:gd name="T4" fmla="*/ 392 w 392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2" h="836">
                <a:moveTo>
                  <a:pt x="392" y="0"/>
                </a:moveTo>
                <a:cubicBezTo>
                  <a:pt x="176" y="0"/>
                  <a:pt x="0" y="202"/>
                  <a:pt x="0" y="418"/>
                </a:cubicBezTo>
                <a:cubicBezTo>
                  <a:pt x="0" y="635"/>
                  <a:pt x="176" y="836"/>
                  <a:pt x="392" y="836"/>
                </a:cubicBezTo>
              </a:path>
            </a:pathLst>
          </a:custGeom>
          <a:noFill/>
          <a:ln w="793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73"/>
          <p:cNvSpPr>
            <a:spLocks/>
          </p:cNvSpPr>
          <p:nvPr/>
        </p:nvSpPr>
        <p:spPr bwMode="auto">
          <a:xfrm>
            <a:off x="7232650" y="3176"/>
            <a:ext cx="3429000" cy="6851650"/>
          </a:xfrm>
          <a:custGeom>
            <a:avLst/>
            <a:gdLst>
              <a:gd name="T0" fmla="*/ 418 w 418"/>
              <a:gd name="T1" fmla="*/ 0 h 836"/>
              <a:gd name="T2" fmla="*/ 0 w 418"/>
              <a:gd name="T3" fmla="*/ 418 h 836"/>
              <a:gd name="T4" fmla="*/ 418 w 418"/>
              <a:gd name="T5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8" h="836">
                <a:moveTo>
                  <a:pt x="418" y="0"/>
                </a:moveTo>
                <a:cubicBezTo>
                  <a:pt x="188" y="0"/>
                  <a:pt x="0" y="187"/>
                  <a:pt x="0" y="418"/>
                </a:cubicBezTo>
                <a:cubicBezTo>
                  <a:pt x="0" y="649"/>
                  <a:pt x="188" y="836"/>
                  <a:pt x="418" y="836"/>
                </a:cubicBezTo>
              </a:path>
            </a:pathLst>
          </a:custGeom>
          <a:noFill/>
          <a:ln w="793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742977" y="2511017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尚</a:t>
            </a: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5486401" y="1741783"/>
            <a:ext cx="1162762" cy="121243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322277" y="3865029"/>
            <a:ext cx="15474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ADD YOUR PROJECT TITLE</a:t>
            </a:r>
          </a:p>
        </p:txBody>
      </p:sp>
      <p:sp>
        <p:nvSpPr>
          <p:cNvPr id="13" name="矩形 12"/>
          <p:cNvSpPr/>
          <p:nvPr/>
        </p:nvSpPr>
        <p:spPr>
          <a:xfrm>
            <a:off x="5629877" y="4818932"/>
            <a:ext cx="93224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/>
              <a:t>BLACK</a:t>
            </a:r>
            <a:endParaRPr lang="en-US" altLang="zh-CN" dirty="0"/>
          </a:p>
          <a:p>
            <a:pPr algn="ctr"/>
            <a:r>
              <a:rPr lang="en-US" altLang="zh-CN" dirty="0"/>
              <a:t>&amp;</a:t>
            </a:r>
          </a:p>
          <a:p>
            <a:pPr algn="ctr"/>
            <a:r>
              <a:rPr lang="en-US" altLang="zh-CN" dirty="0"/>
              <a:t>A</a:t>
            </a:r>
            <a:r>
              <a:rPr lang="zh-CN" altLang="en-US" dirty="0"/>
              <a:t>WHITE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696094" y="1350499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时</a:t>
            </a: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7234238" y="-6350"/>
            <a:ext cx="4965700" cy="6870700"/>
          </a:xfrm>
          <a:custGeom>
            <a:avLst/>
            <a:gdLst>
              <a:gd name="T0" fmla="*/ 418 w 604"/>
              <a:gd name="T1" fmla="*/ 836 h 836"/>
              <a:gd name="T2" fmla="*/ 0 w 604"/>
              <a:gd name="T3" fmla="*/ 418 h 836"/>
              <a:gd name="T4" fmla="*/ 418 w 604"/>
              <a:gd name="T5" fmla="*/ 0 h 836"/>
              <a:gd name="T6" fmla="*/ 604 w 604"/>
              <a:gd name="T7" fmla="*/ 0 h 836"/>
              <a:gd name="T8" fmla="*/ 604 w 604"/>
              <a:gd name="T9" fmla="*/ 836 h 836"/>
              <a:gd name="T10" fmla="*/ 418 w 604"/>
              <a:gd name="T11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04" h="836">
                <a:moveTo>
                  <a:pt x="418" y="836"/>
                </a:moveTo>
                <a:cubicBezTo>
                  <a:pt x="188" y="836"/>
                  <a:pt x="0" y="648"/>
                  <a:pt x="0" y="418"/>
                </a:cubicBezTo>
                <a:cubicBezTo>
                  <a:pt x="0" y="187"/>
                  <a:pt x="188" y="0"/>
                  <a:pt x="418" y="0"/>
                </a:cubicBezTo>
                <a:cubicBezTo>
                  <a:pt x="604" y="0"/>
                  <a:pt x="604" y="0"/>
                  <a:pt x="604" y="0"/>
                </a:cubicBezTo>
                <a:cubicBezTo>
                  <a:pt x="604" y="836"/>
                  <a:pt x="604" y="836"/>
                  <a:pt x="604" y="836"/>
                </a:cubicBezTo>
                <a:lnTo>
                  <a:pt x="418" y="836"/>
                </a:lnTo>
                <a:close/>
              </a:path>
            </a:pathLst>
          </a:custGeom>
          <a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-1588" y="-6350"/>
            <a:ext cx="4933950" cy="6870700"/>
          </a:xfrm>
          <a:custGeom>
            <a:avLst/>
            <a:gdLst>
              <a:gd name="T0" fmla="*/ 182 w 600"/>
              <a:gd name="T1" fmla="*/ 836 h 836"/>
              <a:gd name="T2" fmla="*/ 600 w 600"/>
              <a:gd name="T3" fmla="*/ 418 h 836"/>
              <a:gd name="T4" fmla="*/ 182 w 600"/>
              <a:gd name="T5" fmla="*/ 0 h 836"/>
              <a:gd name="T6" fmla="*/ 0 w 600"/>
              <a:gd name="T7" fmla="*/ 0 h 836"/>
              <a:gd name="T8" fmla="*/ 0 w 600"/>
              <a:gd name="T9" fmla="*/ 836 h 836"/>
              <a:gd name="T10" fmla="*/ 182 w 600"/>
              <a:gd name="T11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00" h="836">
                <a:moveTo>
                  <a:pt x="182" y="836"/>
                </a:moveTo>
                <a:cubicBezTo>
                  <a:pt x="413" y="836"/>
                  <a:pt x="600" y="648"/>
                  <a:pt x="600" y="418"/>
                </a:cubicBezTo>
                <a:cubicBezTo>
                  <a:pt x="600" y="187"/>
                  <a:pt x="413" y="0"/>
                  <a:pt x="18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36"/>
                  <a:pt x="0" y="836"/>
                  <a:pt x="0" y="836"/>
                </a:cubicBezTo>
                <a:lnTo>
                  <a:pt x="182" y="836"/>
                </a:lnTo>
                <a:close/>
              </a:path>
            </a:pathLst>
          </a:custGeom>
          <a:blipFill dpi="0" rotWithShape="1"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54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2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10" grpId="0"/>
      <p:bldP spid="12" grpId="0"/>
      <p:bldP spid="13" grpId="0"/>
      <p:bldP spid="3" grpId="0"/>
      <p:bldP spid="8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095" y="-2932978"/>
            <a:ext cx="14774779" cy="12113684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5241401" y="2259371"/>
            <a:ext cx="1933786" cy="1933786"/>
          </a:xfrm>
          <a:prstGeom prst="ellipse">
            <a:avLst/>
          </a:prstGeom>
          <a:solidFill>
            <a:schemeClr val="bg1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5742021" y="2661741"/>
            <a:ext cx="931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u="sng" dirty="0">
                <a:solidFill>
                  <a:schemeClr val="bg1"/>
                </a:solidFill>
              </a:rPr>
              <a:t>SWOT</a:t>
            </a:r>
            <a:endParaRPr lang="zh-CN" altLang="en-US" sz="2400" u="sng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524425" y="3299962"/>
            <a:ext cx="1300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u="sng" dirty="0">
                <a:solidFill>
                  <a:schemeClr val="bg1"/>
                </a:solidFill>
              </a:rPr>
              <a:t>ANAIYSIS</a:t>
            </a:r>
            <a:endParaRPr lang="zh-CN" altLang="en-US" sz="2400" u="sng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581208" y="1097278"/>
            <a:ext cx="2842952" cy="1231107"/>
            <a:chOff x="7581208" y="1097278"/>
            <a:chExt cx="2842952" cy="1231107"/>
          </a:xfrm>
        </p:grpSpPr>
        <p:sp>
          <p:nvSpPr>
            <p:cNvPr id="53" name="矩形 52"/>
            <p:cNvSpPr/>
            <p:nvPr/>
          </p:nvSpPr>
          <p:spPr>
            <a:xfrm>
              <a:off x="7597833" y="1097278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7581208" y="1497388"/>
              <a:ext cx="284295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06514" y="1097278"/>
            <a:ext cx="2842952" cy="1231107"/>
            <a:chOff x="2506514" y="1097278"/>
            <a:chExt cx="2842952" cy="1231107"/>
          </a:xfrm>
        </p:grpSpPr>
        <p:sp>
          <p:nvSpPr>
            <p:cNvPr id="55" name="矩形 54"/>
            <p:cNvSpPr/>
            <p:nvPr/>
          </p:nvSpPr>
          <p:spPr>
            <a:xfrm>
              <a:off x="2523139" y="1097278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56" name="矩形 55"/>
            <p:cNvSpPr/>
            <p:nvPr/>
          </p:nvSpPr>
          <p:spPr>
            <a:xfrm>
              <a:off x="2506514" y="1497388"/>
              <a:ext cx="284295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581208" y="4643843"/>
            <a:ext cx="2842952" cy="1231107"/>
            <a:chOff x="7581208" y="4643843"/>
            <a:chExt cx="2842952" cy="1231107"/>
          </a:xfrm>
        </p:grpSpPr>
        <p:sp>
          <p:nvSpPr>
            <p:cNvPr id="57" name="矩形 56"/>
            <p:cNvSpPr/>
            <p:nvPr/>
          </p:nvSpPr>
          <p:spPr>
            <a:xfrm>
              <a:off x="7597833" y="464384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58" name="矩形 57"/>
            <p:cNvSpPr/>
            <p:nvPr/>
          </p:nvSpPr>
          <p:spPr>
            <a:xfrm>
              <a:off x="7581208" y="5043953"/>
              <a:ext cx="284295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506514" y="4643843"/>
            <a:ext cx="2842952" cy="1231107"/>
            <a:chOff x="2506514" y="4643843"/>
            <a:chExt cx="2842952" cy="1231107"/>
          </a:xfrm>
        </p:grpSpPr>
        <p:sp>
          <p:nvSpPr>
            <p:cNvPr id="59" name="矩形 58"/>
            <p:cNvSpPr/>
            <p:nvPr/>
          </p:nvSpPr>
          <p:spPr>
            <a:xfrm>
              <a:off x="2523139" y="464384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2506514" y="5043953"/>
              <a:ext cx="284295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013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" presetClass="entr" presetSubtype="3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ox(out)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9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3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6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2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1" grpId="0"/>
          <p:bldP spid="5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4" presetClass="entr" presetSubtype="3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ox(out)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9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3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1" grpId="0"/>
          <p:bldP spid="52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/>
          <p:cNvSpPr/>
          <p:nvPr/>
        </p:nvSpPr>
        <p:spPr>
          <a:xfrm>
            <a:off x="0" y="0"/>
            <a:ext cx="4097215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27794" y="4745470"/>
            <a:ext cx="436728" cy="369332"/>
            <a:chOff x="627794" y="4745470"/>
            <a:chExt cx="436728" cy="369332"/>
          </a:xfrm>
        </p:grpSpPr>
        <p:sp>
          <p:nvSpPr>
            <p:cNvPr id="8" name="矩形 7"/>
            <p:cNvSpPr/>
            <p:nvPr/>
          </p:nvSpPr>
          <p:spPr>
            <a:xfrm>
              <a:off x="627794" y="4817660"/>
              <a:ext cx="436728" cy="2456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39711" y="47454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17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432018" y="4560804"/>
            <a:ext cx="437723" cy="502515"/>
            <a:chOff x="1432018" y="4560804"/>
            <a:chExt cx="437723" cy="502515"/>
          </a:xfrm>
        </p:grpSpPr>
        <p:sp>
          <p:nvSpPr>
            <p:cNvPr id="7" name="矩形 6"/>
            <p:cNvSpPr/>
            <p:nvPr/>
          </p:nvSpPr>
          <p:spPr>
            <a:xfrm>
              <a:off x="1433013" y="4599296"/>
              <a:ext cx="436728" cy="4640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432018" y="456080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25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238232" y="4055357"/>
            <a:ext cx="436728" cy="1007962"/>
            <a:chOff x="2238232" y="4055357"/>
            <a:chExt cx="436728" cy="1007962"/>
          </a:xfrm>
        </p:grpSpPr>
        <p:sp>
          <p:nvSpPr>
            <p:cNvPr id="6" name="矩形 5"/>
            <p:cNvSpPr/>
            <p:nvPr/>
          </p:nvSpPr>
          <p:spPr>
            <a:xfrm>
              <a:off x="2238232" y="4094328"/>
              <a:ext cx="436728" cy="9689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47244" y="405535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53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043451" y="3287307"/>
            <a:ext cx="436728" cy="1776012"/>
            <a:chOff x="3043451" y="3287307"/>
            <a:chExt cx="436728" cy="1776012"/>
          </a:xfrm>
        </p:grpSpPr>
        <p:sp>
          <p:nvSpPr>
            <p:cNvPr id="5" name="矩形 4"/>
            <p:cNvSpPr/>
            <p:nvPr/>
          </p:nvSpPr>
          <p:spPr>
            <a:xfrm>
              <a:off x="3043451" y="3316406"/>
              <a:ext cx="436728" cy="1746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052285" y="328730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92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431928" y="5063319"/>
            <a:ext cx="323026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37520" y="5094097"/>
            <a:ext cx="8172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/>
                </a:solidFill>
              </a:rPr>
              <a:t>January</a:t>
            </a:r>
          </a:p>
        </p:txBody>
      </p:sp>
      <p:sp>
        <p:nvSpPr>
          <p:cNvPr id="17" name="矩形 16"/>
          <p:cNvSpPr/>
          <p:nvPr/>
        </p:nvSpPr>
        <p:spPr>
          <a:xfrm>
            <a:off x="1187260" y="5101811"/>
            <a:ext cx="9200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/>
                </a:solidFill>
              </a:rPr>
              <a:t>February</a:t>
            </a:r>
          </a:p>
        </p:txBody>
      </p:sp>
      <p:sp>
        <p:nvSpPr>
          <p:cNvPr id="18" name="矩形 17"/>
          <p:cNvSpPr/>
          <p:nvPr/>
        </p:nvSpPr>
        <p:spPr>
          <a:xfrm>
            <a:off x="2104480" y="5108809"/>
            <a:ext cx="7042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march</a:t>
            </a:r>
            <a:endParaRPr lang="zh-CN" altLang="en-US" sz="1600" dirty="0">
              <a:solidFill>
                <a:schemeClr val="bg2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937940" y="5108809"/>
            <a:ext cx="5677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April</a:t>
            </a:r>
            <a:endParaRPr lang="zh-CN" altLang="en-US" sz="1600" dirty="0">
              <a:solidFill>
                <a:schemeClr val="bg2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373447" y="755532"/>
            <a:ext cx="1347227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BLACK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A</a:t>
            </a:r>
            <a:r>
              <a:rPr lang="zh-CN" altLang="en-US" sz="2800" dirty="0">
                <a:solidFill>
                  <a:schemeClr val="bg1"/>
                </a:solidFill>
              </a:rPr>
              <a:t>WHITE</a:t>
            </a: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5634038" y="-423862"/>
            <a:ext cx="5138738" cy="5137150"/>
          </a:xfrm>
          <a:custGeom>
            <a:avLst/>
            <a:gdLst>
              <a:gd name="T0" fmla="*/ 1619 w 3237"/>
              <a:gd name="T1" fmla="*/ 3236 h 3236"/>
              <a:gd name="T2" fmla="*/ 0 w 3237"/>
              <a:gd name="T3" fmla="*/ 1621 h 3236"/>
              <a:gd name="T4" fmla="*/ 1619 w 3237"/>
              <a:gd name="T5" fmla="*/ 0 h 3236"/>
              <a:gd name="T6" fmla="*/ 3237 w 3237"/>
              <a:gd name="T7" fmla="*/ 1621 h 3236"/>
              <a:gd name="T8" fmla="*/ 1619 w 3237"/>
              <a:gd name="T9" fmla="*/ 3236 h 3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37" h="3236">
                <a:moveTo>
                  <a:pt x="1619" y="3236"/>
                </a:moveTo>
                <a:lnTo>
                  <a:pt x="0" y="1621"/>
                </a:lnTo>
                <a:lnTo>
                  <a:pt x="1619" y="0"/>
                </a:lnTo>
                <a:lnTo>
                  <a:pt x="3237" y="1621"/>
                </a:lnTo>
                <a:lnTo>
                  <a:pt x="1619" y="3236"/>
                </a:lnTo>
                <a:close/>
              </a:path>
            </a:pathLst>
          </a:custGeom>
          <a:noFill/>
          <a:ln w="7938" cap="flat">
            <a:solidFill>
              <a:srgbClr val="EFEFE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>
            <a:off x="5692776" y="-355600"/>
            <a:ext cx="5021263" cy="5002213"/>
          </a:xfrm>
          <a:custGeom>
            <a:avLst/>
            <a:gdLst>
              <a:gd name="T0" fmla="*/ 1545 w 3163"/>
              <a:gd name="T1" fmla="*/ 3151 h 3151"/>
              <a:gd name="T2" fmla="*/ 0 w 3163"/>
              <a:gd name="T3" fmla="*/ 1541 h 3151"/>
              <a:gd name="T4" fmla="*/ 1619 w 3163"/>
              <a:gd name="T5" fmla="*/ 0 h 3151"/>
              <a:gd name="T6" fmla="*/ 3163 w 3163"/>
              <a:gd name="T7" fmla="*/ 1615 h 3151"/>
              <a:gd name="T8" fmla="*/ 1545 w 3163"/>
              <a:gd name="T9" fmla="*/ 3151 h 3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3" h="3151">
                <a:moveTo>
                  <a:pt x="1545" y="3151"/>
                </a:moveTo>
                <a:lnTo>
                  <a:pt x="0" y="1541"/>
                </a:lnTo>
                <a:lnTo>
                  <a:pt x="1619" y="0"/>
                </a:lnTo>
                <a:lnTo>
                  <a:pt x="3163" y="1615"/>
                </a:lnTo>
                <a:lnTo>
                  <a:pt x="1545" y="3151"/>
                </a:lnTo>
                <a:close/>
              </a:path>
            </a:pathLst>
          </a:custGeom>
          <a:noFill/>
          <a:ln w="7938" cap="flat">
            <a:solidFill>
              <a:srgbClr val="EEEEE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>
            <a:off x="5761038" y="-288925"/>
            <a:ext cx="4886325" cy="4876800"/>
          </a:xfrm>
          <a:custGeom>
            <a:avLst/>
            <a:gdLst>
              <a:gd name="T0" fmla="*/ 1464 w 3078"/>
              <a:gd name="T1" fmla="*/ 3072 h 3072"/>
              <a:gd name="T2" fmla="*/ 0 w 3078"/>
              <a:gd name="T3" fmla="*/ 1462 h 3072"/>
              <a:gd name="T4" fmla="*/ 1613 w 3078"/>
              <a:gd name="T5" fmla="*/ 0 h 3072"/>
              <a:gd name="T6" fmla="*/ 3078 w 3078"/>
              <a:gd name="T7" fmla="*/ 1605 h 3072"/>
              <a:gd name="T8" fmla="*/ 1464 w 3078"/>
              <a:gd name="T9" fmla="*/ 3072 h 3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78" h="3072">
                <a:moveTo>
                  <a:pt x="1464" y="3072"/>
                </a:moveTo>
                <a:lnTo>
                  <a:pt x="0" y="1462"/>
                </a:lnTo>
                <a:lnTo>
                  <a:pt x="1613" y="0"/>
                </a:lnTo>
                <a:lnTo>
                  <a:pt x="3078" y="1605"/>
                </a:lnTo>
                <a:lnTo>
                  <a:pt x="1464" y="3072"/>
                </a:lnTo>
                <a:close/>
              </a:path>
            </a:pathLst>
          </a:custGeom>
          <a:noFill/>
          <a:ln w="7938" cap="flat">
            <a:solidFill>
              <a:srgbClr val="EEEDE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>
            <a:off x="5827713" y="-230187"/>
            <a:ext cx="4751388" cy="4749800"/>
          </a:xfrm>
          <a:custGeom>
            <a:avLst/>
            <a:gdLst>
              <a:gd name="T0" fmla="*/ 1385 w 2993"/>
              <a:gd name="T1" fmla="*/ 2992 h 2992"/>
              <a:gd name="T2" fmla="*/ 0 w 2993"/>
              <a:gd name="T3" fmla="*/ 1388 h 2992"/>
              <a:gd name="T4" fmla="*/ 1603 w 2993"/>
              <a:gd name="T5" fmla="*/ 0 h 2992"/>
              <a:gd name="T6" fmla="*/ 2993 w 2993"/>
              <a:gd name="T7" fmla="*/ 1605 h 2992"/>
              <a:gd name="T8" fmla="*/ 1385 w 2993"/>
              <a:gd name="T9" fmla="*/ 2992 h 2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93" h="2992">
                <a:moveTo>
                  <a:pt x="1385" y="2992"/>
                </a:moveTo>
                <a:lnTo>
                  <a:pt x="0" y="1388"/>
                </a:lnTo>
                <a:lnTo>
                  <a:pt x="1603" y="0"/>
                </a:lnTo>
                <a:lnTo>
                  <a:pt x="2993" y="1605"/>
                </a:lnTo>
                <a:lnTo>
                  <a:pt x="1385" y="2992"/>
                </a:lnTo>
                <a:close/>
              </a:path>
            </a:pathLst>
          </a:custGeom>
          <a:noFill/>
          <a:ln w="7938" cap="flat">
            <a:solidFill>
              <a:srgbClr val="EDECE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>
            <a:off x="5888038" y="-163512"/>
            <a:ext cx="4632325" cy="4616450"/>
          </a:xfrm>
          <a:custGeom>
            <a:avLst/>
            <a:gdLst>
              <a:gd name="T0" fmla="*/ 1310 w 2918"/>
              <a:gd name="T1" fmla="*/ 2908 h 2908"/>
              <a:gd name="T2" fmla="*/ 0 w 2918"/>
              <a:gd name="T3" fmla="*/ 1309 h 2908"/>
              <a:gd name="T4" fmla="*/ 1602 w 2918"/>
              <a:gd name="T5" fmla="*/ 0 h 2908"/>
              <a:gd name="T6" fmla="*/ 2918 w 2918"/>
              <a:gd name="T7" fmla="*/ 1600 h 2908"/>
              <a:gd name="T8" fmla="*/ 1310 w 2918"/>
              <a:gd name="T9" fmla="*/ 2908 h 2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18" h="2908">
                <a:moveTo>
                  <a:pt x="1310" y="2908"/>
                </a:moveTo>
                <a:lnTo>
                  <a:pt x="0" y="1309"/>
                </a:lnTo>
                <a:lnTo>
                  <a:pt x="1602" y="0"/>
                </a:lnTo>
                <a:lnTo>
                  <a:pt x="2918" y="1600"/>
                </a:lnTo>
                <a:lnTo>
                  <a:pt x="1310" y="2908"/>
                </a:lnTo>
                <a:close/>
              </a:path>
            </a:pathLst>
          </a:custGeom>
          <a:noFill/>
          <a:ln w="7938" cap="flat">
            <a:solidFill>
              <a:srgbClr val="ECECE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>
            <a:off x="5954713" y="-95250"/>
            <a:ext cx="4498975" cy="4489450"/>
          </a:xfrm>
          <a:custGeom>
            <a:avLst/>
            <a:gdLst>
              <a:gd name="T0" fmla="*/ 1236 w 2834"/>
              <a:gd name="T1" fmla="*/ 2828 h 2828"/>
              <a:gd name="T2" fmla="*/ 0 w 2834"/>
              <a:gd name="T3" fmla="*/ 1228 h 2828"/>
              <a:gd name="T4" fmla="*/ 1597 w 2834"/>
              <a:gd name="T5" fmla="*/ 0 h 2828"/>
              <a:gd name="T6" fmla="*/ 2834 w 2834"/>
              <a:gd name="T7" fmla="*/ 1594 h 2828"/>
              <a:gd name="T8" fmla="*/ 1236 w 2834"/>
              <a:gd name="T9" fmla="*/ 2828 h 2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4" h="2828">
                <a:moveTo>
                  <a:pt x="1236" y="2828"/>
                </a:moveTo>
                <a:lnTo>
                  <a:pt x="0" y="1228"/>
                </a:lnTo>
                <a:lnTo>
                  <a:pt x="1597" y="0"/>
                </a:lnTo>
                <a:lnTo>
                  <a:pt x="2834" y="1594"/>
                </a:lnTo>
                <a:lnTo>
                  <a:pt x="1236" y="2828"/>
                </a:lnTo>
                <a:close/>
              </a:path>
            </a:pathLst>
          </a:custGeom>
          <a:noFill/>
          <a:ln w="7938" cap="flat">
            <a:solidFill>
              <a:srgbClr val="EBEB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>
            <a:off x="6021388" y="-36512"/>
            <a:ext cx="4364038" cy="4362450"/>
          </a:xfrm>
          <a:custGeom>
            <a:avLst/>
            <a:gdLst>
              <a:gd name="T0" fmla="*/ 1157 w 2749"/>
              <a:gd name="T1" fmla="*/ 2748 h 2748"/>
              <a:gd name="T2" fmla="*/ 0 w 2749"/>
              <a:gd name="T3" fmla="*/ 1160 h 2748"/>
              <a:gd name="T4" fmla="*/ 1592 w 2749"/>
              <a:gd name="T5" fmla="*/ 0 h 2748"/>
              <a:gd name="T6" fmla="*/ 2749 w 2749"/>
              <a:gd name="T7" fmla="*/ 1594 h 2748"/>
              <a:gd name="T8" fmla="*/ 1157 w 2749"/>
              <a:gd name="T9" fmla="*/ 2748 h 27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49" h="2748">
                <a:moveTo>
                  <a:pt x="1157" y="2748"/>
                </a:moveTo>
                <a:lnTo>
                  <a:pt x="0" y="1160"/>
                </a:lnTo>
                <a:lnTo>
                  <a:pt x="1592" y="0"/>
                </a:lnTo>
                <a:lnTo>
                  <a:pt x="2749" y="1594"/>
                </a:lnTo>
                <a:lnTo>
                  <a:pt x="1157" y="2748"/>
                </a:lnTo>
                <a:close/>
              </a:path>
            </a:pathLst>
          </a:custGeom>
          <a:noFill/>
          <a:ln w="793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12"/>
          <p:cNvSpPr>
            <a:spLocks/>
          </p:cNvSpPr>
          <p:nvPr/>
        </p:nvSpPr>
        <p:spPr bwMode="auto">
          <a:xfrm>
            <a:off x="6081713" y="30163"/>
            <a:ext cx="4237038" cy="4229100"/>
          </a:xfrm>
          <a:custGeom>
            <a:avLst/>
            <a:gdLst>
              <a:gd name="T0" fmla="*/ 1082 w 2669"/>
              <a:gd name="T1" fmla="*/ 2664 h 2664"/>
              <a:gd name="T2" fmla="*/ 0 w 2669"/>
              <a:gd name="T3" fmla="*/ 1081 h 2664"/>
              <a:gd name="T4" fmla="*/ 1591 w 2669"/>
              <a:gd name="T5" fmla="*/ 0 h 2664"/>
              <a:gd name="T6" fmla="*/ 2669 w 2669"/>
              <a:gd name="T7" fmla="*/ 1589 h 2664"/>
              <a:gd name="T8" fmla="*/ 1082 w 2669"/>
              <a:gd name="T9" fmla="*/ 2664 h 2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9" h="2664">
                <a:moveTo>
                  <a:pt x="1082" y="2664"/>
                </a:moveTo>
                <a:lnTo>
                  <a:pt x="0" y="1081"/>
                </a:lnTo>
                <a:lnTo>
                  <a:pt x="1591" y="0"/>
                </a:lnTo>
                <a:lnTo>
                  <a:pt x="2669" y="1589"/>
                </a:lnTo>
                <a:lnTo>
                  <a:pt x="1082" y="2664"/>
                </a:lnTo>
                <a:close/>
              </a:path>
            </a:pathLst>
          </a:custGeom>
          <a:noFill/>
          <a:ln w="7938" cap="flat">
            <a:solidFill>
              <a:srgbClr val="E9E9E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13"/>
          <p:cNvSpPr>
            <a:spLocks/>
          </p:cNvSpPr>
          <p:nvPr/>
        </p:nvSpPr>
        <p:spPr bwMode="auto">
          <a:xfrm>
            <a:off x="6148388" y="98425"/>
            <a:ext cx="4110038" cy="4102100"/>
          </a:xfrm>
          <a:custGeom>
            <a:avLst/>
            <a:gdLst>
              <a:gd name="T0" fmla="*/ 1003 w 2589"/>
              <a:gd name="T1" fmla="*/ 2584 h 2584"/>
              <a:gd name="T2" fmla="*/ 0 w 2589"/>
              <a:gd name="T3" fmla="*/ 1001 h 2584"/>
              <a:gd name="T4" fmla="*/ 1587 w 2589"/>
              <a:gd name="T5" fmla="*/ 0 h 2584"/>
              <a:gd name="T6" fmla="*/ 2589 w 2589"/>
              <a:gd name="T7" fmla="*/ 1583 h 2584"/>
              <a:gd name="T8" fmla="*/ 1003 w 2589"/>
              <a:gd name="T9" fmla="*/ 2584 h 2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9" h="2584">
                <a:moveTo>
                  <a:pt x="1003" y="2584"/>
                </a:moveTo>
                <a:lnTo>
                  <a:pt x="0" y="1001"/>
                </a:lnTo>
                <a:lnTo>
                  <a:pt x="1587" y="0"/>
                </a:lnTo>
                <a:lnTo>
                  <a:pt x="2589" y="1583"/>
                </a:lnTo>
                <a:lnTo>
                  <a:pt x="1003" y="2584"/>
                </a:lnTo>
                <a:close/>
              </a:path>
            </a:pathLst>
          </a:custGeom>
          <a:noFill/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14"/>
          <p:cNvSpPr>
            <a:spLocks/>
          </p:cNvSpPr>
          <p:nvPr/>
        </p:nvSpPr>
        <p:spPr bwMode="auto">
          <a:xfrm>
            <a:off x="6215063" y="165100"/>
            <a:ext cx="3976688" cy="3968750"/>
          </a:xfrm>
          <a:custGeom>
            <a:avLst/>
            <a:gdLst>
              <a:gd name="T0" fmla="*/ 924 w 2505"/>
              <a:gd name="T1" fmla="*/ 2500 h 2500"/>
              <a:gd name="T2" fmla="*/ 0 w 2505"/>
              <a:gd name="T3" fmla="*/ 921 h 2500"/>
              <a:gd name="T4" fmla="*/ 1582 w 2505"/>
              <a:gd name="T5" fmla="*/ 0 h 2500"/>
              <a:gd name="T6" fmla="*/ 2505 w 2505"/>
              <a:gd name="T7" fmla="*/ 1573 h 2500"/>
              <a:gd name="T8" fmla="*/ 924 w 2505"/>
              <a:gd name="T9" fmla="*/ 2500 h 2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05" h="2500">
                <a:moveTo>
                  <a:pt x="924" y="2500"/>
                </a:moveTo>
                <a:lnTo>
                  <a:pt x="0" y="921"/>
                </a:lnTo>
                <a:lnTo>
                  <a:pt x="1582" y="0"/>
                </a:lnTo>
                <a:lnTo>
                  <a:pt x="2505" y="1573"/>
                </a:lnTo>
                <a:lnTo>
                  <a:pt x="924" y="2500"/>
                </a:lnTo>
                <a:close/>
              </a:path>
            </a:pathLst>
          </a:custGeom>
          <a:noFill/>
          <a:ln w="7938" cap="flat">
            <a:solidFill>
              <a:srgbClr val="E8E7E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5"/>
          <p:cNvSpPr>
            <a:spLocks/>
          </p:cNvSpPr>
          <p:nvPr/>
        </p:nvSpPr>
        <p:spPr bwMode="auto">
          <a:xfrm>
            <a:off x="6275388" y="223838"/>
            <a:ext cx="3849688" cy="3841750"/>
          </a:xfrm>
          <a:custGeom>
            <a:avLst/>
            <a:gdLst>
              <a:gd name="T0" fmla="*/ 849 w 2425"/>
              <a:gd name="T1" fmla="*/ 2420 h 2420"/>
              <a:gd name="T2" fmla="*/ 0 w 2425"/>
              <a:gd name="T3" fmla="*/ 847 h 2420"/>
              <a:gd name="T4" fmla="*/ 1576 w 2425"/>
              <a:gd name="T5" fmla="*/ 0 h 2420"/>
              <a:gd name="T6" fmla="*/ 2425 w 2425"/>
              <a:gd name="T7" fmla="*/ 1573 h 2420"/>
              <a:gd name="T8" fmla="*/ 849 w 2425"/>
              <a:gd name="T9" fmla="*/ 2420 h 2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25" h="2420">
                <a:moveTo>
                  <a:pt x="849" y="2420"/>
                </a:moveTo>
                <a:lnTo>
                  <a:pt x="0" y="847"/>
                </a:lnTo>
                <a:lnTo>
                  <a:pt x="1576" y="0"/>
                </a:lnTo>
                <a:lnTo>
                  <a:pt x="2425" y="1573"/>
                </a:lnTo>
                <a:lnTo>
                  <a:pt x="849" y="2420"/>
                </a:lnTo>
                <a:close/>
              </a:path>
            </a:pathLst>
          </a:custGeom>
          <a:noFill/>
          <a:ln w="7938" cap="flat">
            <a:solidFill>
              <a:srgbClr val="E7E6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6342063" y="290513"/>
            <a:ext cx="3722688" cy="3716338"/>
          </a:xfrm>
          <a:custGeom>
            <a:avLst/>
            <a:gdLst>
              <a:gd name="T0" fmla="*/ 769 w 2345"/>
              <a:gd name="T1" fmla="*/ 2341 h 2341"/>
              <a:gd name="T2" fmla="*/ 0 w 2345"/>
              <a:gd name="T3" fmla="*/ 768 h 2341"/>
              <a:gd name="T4" fmla="*/ 1571 w 2345"/>
              <a:gd name="T5" fmla="*/ 0 h 2341"/>
              <a:gd name="T6" fmla="*/ 2345 w 2345"/>
              <a:gd name="T7" fmla="*/ 1568 h 2341"/>
              <a:gd name="T8" fmla="*/ 769 w 2345"/>
              <a:gd name="T9" fmla="*/ 2341 h 2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45" h="2341">
                <a:moveTo>
                  <a:pt x="769" y="2341"/>
                </a:moveTo>
                <a:lnTo>
                  <a:pt x="0" y="768"/>
                </a:lnTo>
                <a:lnTo>
                  <a:pt x="1571" y="0"/>
                </a:lnTo>
                <a:lnTo>
                  <a:pt x="2345" y="1568"/>
                </a:lnTo>
                <a:lnTo>
                  <a:pt x="769" y="2341"/>
                </a:lnTo>
                <a:close/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17"/>
          <p:cNvSpPr>
            <a:spLocks/>
          </p:cNvSpPr>
          <p:nvPr/>
        </p:nvSpPr>
        <p:spPr bwMode="auto">
          <a:xfrm>
            <a:off x="6410326" y="358775"/>
            <a:ext cx="3587750" cy="3581400"/>
          </a:xfrm>
          <a:custGeom>
            <a:avLst/>
            <a:gdLst>
              <a:gd name="T0" fmla="*/ 695 w 2260"/>
              <a:gd name="T1" fmla="*/ 2256 h 2256"/>
              <a:gd name="T2" fmla="*/ 0 w 2260"/>
              <a:gd name="T3" fmla="*/ 688 h 2256"/>
              <a:gd name="T4" fmla="*/ 1565 w 2260"/>
              <a:gd name="T5" fmla="*/ 0 h 2256"/>
              <a:gd name="T6" fmla="*/ 2260 w 2260"/>
              <a:gd name="T7" fmla="*/ 1562 h 2256"/>
              <a:gd name="T8" fmla="*/ 695 w 2260"/>
              <a:gd name="T9" fmla="*/ 2256 h 2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0" h="2256">
                <a:moveTo>
                  <a:pt x="695" y="2256"/>
                </a:moveTo>
                <a:lnTo>
                  <a:pt x="0" y="688"/>
                </a:lnTo>
                <a:lnTo>
                  <a:pt x="1565" y="0"/>
                </a:lnTo>
                <a:lnTo>
                  <a:pt x="2260" y="1562"/>
                </a:lnTo>
                <a:lnTo>
                  <a:pt x="695" y="2256"/>
                </a:lnTo>
                <a:close/>
              </a:path>
            </a:pathLst>
          </a:custGeom>
          <a:noFill/>
          <a:ln w="793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18"/>
          <p:cNvSpPr>
            <a:spLocks/>
          </p:cNvSpPr>
          <p:nvPr/>
        </p:nvSpPr>
        <p:spPr bwMode="auto">
          <a:xfrm>
            <a:off x="6469063" y="417513"/>
            <a:ext cx="3462338" cy="3454400"/>
          </a:xfrm>
          <a:custGeom>
            <a:avLst/>
            <a:gdLst>
              <a:gd name="T0" fmla="*/ 621 w 2181"/>
              <a:gd name="T1" fmla="*/ 2176 h 2176"/>
              <a:gd name="T2" fmla="*/ 0 w 2181"/>
              <a:gd name="T3" fmla="*/ 619 h 2176"/>
              <a:gd name="T4" fmla="*/ 1565 w 2181"/>
              <a:gd name="T5" fmla="*/ 0 h 2176"/>
              <a:gd name="T6" fmla="*/ 2181 w 2181"/>
              <a:gd name="T7" fmla="*/ 1562 h 2176"/>
              <a:gd name="T8" fmla="*/ 621 w 2181"/>
              <a:gd name="T9" fmla="*/ 2176 h 2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1" h="2176">
                <a:moveTo>
                  <a:pt x="621" y="2176"/>
                </a:moveTo>
                <a:lnTo>
                  <a:pt x="0" y="619"/>
                </a:lnTo>
                <a:lnTo>
                  <a:pt x="1565" y="0"/>
                </a:lnTo>
                <a:lnTo>
                  <a:pt x="2181" y="1562"/>
                </a:lnTo>
                <a:lnTo>
                  <a:pt x="621" y="2176"/>
                </a:lnTo>
                <a:close/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9"/>
          <p:cNvSpPr>
            <a:spLocks/>
          </p:cNvSpPr>
          <p:nvPr/>
        </p:nvSpPr>
        <p:spPr bwMode="auto">
          <a:xfrm>
            <a:off x="6535738" y="484188"/>
            <a:ext cx="3335338" cy="3328988"/>
          </a:xfrm>
          <a:custGeom>
            <a:avLst/>
            <a:gdLst>
              <a:gd name="T0" fmla="*/ 541 w 2101"/>
              <a:gd name="T1" fmla="*/ 2097 h 2097"/>
              <a:gd name="T2" fmla="*/ 0 w 2101"/>
              <a:gd name="T3" fmla="*/ 540 h 2097"/>
              <a:gd name="T4" fmla="*/ 1560 w 2101"/>
              <a:gd name="T5" fmla="*/ 0 h 2097"/>
              <a:gd name="T6" fmla="*/ 2101 w 2101"/>
              <a:gd name="T7" fmla="*/ 1557 h 2097"/>
              <a:gd name="T8" fmla="*/ 541 w 2101"/>
              <a:gd name="T9" fmla="*/ 2097 h 2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1" h="2097">
                <a:moveTo>
                  <a:pt x="541" y="2097"/>
                </a:moveTo>
                <a:lnTo>
                  <a:pt x="0" y="540"/>
                </a:lnTo>
                <a:lnTo>
                  <a:pt x="1560" y="0"/>
                </a:lnTo>
                <a:lnTo>
                  <a:pt x="2101" y="1557"/>
                </a:lnTo>
                <a:lnTo>
                  <a:pt x="541" y="2097"/>
                </a:lnTo>
                <a:close/>
              </a:path>
            </a:pathLst>
          </a:custGeom>
          <a:noFill/>
          <a:ln w="7938" cap="flat">
            <a:solidFill>
              <a:srgbClr val="E3E3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20"/>
          <p:cNvSpPr>
            <a:spLocks/>
          </p:cNvSpPr>
          <p:nvPr/>
        </p:nvSpPr>
        <p:spPr bwMode="auto">
          <a:xfrm>
            <a:off x="6604001" y="552450"/>
            <a:ext cx="3200400" cy="3194050"/>
          </a:xfrm>
          <a:custGeom>
            <a:avLst/>
            <a:gdLst>
              <a:gd name="T0" fmla="*/ 461 w 2016"/>
              <a:gd name="T1" fmla="*/ 2012 h 2012"/>
              <a:gd name="T2" fmla="*/ 0 w 2016"/>
              <a:gd name="T3" fmla="*/ 460 h 2012"/>
              <a:gd name="T4" fmla="*/ 1554 w 2016"/>
              <a:gd name="T5" fmla="*/ 0 h 2012"/>
              <a:gd name="T6" fmla="*/ 2016 w 2016"/>
              <a:gd name="T7" fmla="*/ 1551 h 2012"/>
              <a:gd name="T8" fmla="*/ 461 w 2016"/>
              <a:gd name="T9" fmla="*/ 2012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6" h="2012">
                <a:moveTo>
                  <a:pt x="461" y="2012"/>
                </a:moveTo>
                <a:lnTo>
                  <a:pt x="0" y="460"/>
                </a:lnTo>
                <a:lnTo>
                  <a:pt x="1554" y="0"/>
                </a:lnTo>
                <a:lnTo>
                  <a:pt x="2016" y="1551"/>
                </a:lnTo>
                <a:lnTo>
                  <a:pt x="461" y="2012"/>
                </a:lnTo>
                <a:close/>
              </a:path>
            </a:pathLst>
          </a:custGeom>
          <a:noFill/>
          <a:ln w="7938" cap="flat">
            <a:solidFill>
              <a:srgbClr val="E2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21"/>
          <p:cNvSpPr>
            <a:spLocks/>
          </p:cNvSpPr>
          <p:nvPr/>
        </p:nvSpPr>
        <p:spPr bwMode="auto">
          <a:xfrm>
            <a:off x="6662738" y="611188"/>
            <a:ext cx="3073400" cy="3068638"/>
          </a:xfrm>
          <a:custGeom>
            <a:avLst/>
            <a:gdLst>
              <a:gd name="T0" fmla="*/ 387 w 1936"/>
              <a:gd name="T1" fmla="*/ 1933 h 1933"/>
              <a:gd name="T2" fmla="*/ 0 w 1936"/>
              <a:gd name="T3" fmla="*/ 386 h 1933"/>
              <a:gd name="T4" fmla="*/ 1554 w 1936"/>
              <a:gd name="T5" fmla="*/ 0 h 1933"/>
              <a:gd name="T6" fmla="*/ 1936 w 1936"/>
              <a:gd name="T7" fmla="*/ 1546 h 1933"/>
              <a:gd name="T8" fmla="*/ 387 w 1936"/>
              <a:gd name="T9" fmla="*/ 1933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6" h="1933">
                <a:moveTo>
                  <a:pt x="387" y="1933"/>
                </a:moveTo>
                <a:lnTo>
                  <a:pt x="0" y="386"/>
                </a:lnTo>
                <a:lnTo>
                  <a:pt x="1554" y="0"/>
                </a:lnTo>
                <a:lnTo>
                  <a:pt x="1936" y="1546"/>
                </a:lnTo>
                <a:lnTo>
                  <a:pt x="387" y="1933"/>
                </a:lnTo>
                <a:close/>
              </a:path>
            </a:pathLst>
          </a:custGeom>
          <a:noFill/>
          <a:ln w="7938" cap="flat">
            <a:solidFill>
              <a:srgbClr val="E1E1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22"/>
          <p:cNvSpPr>
            <a:spLocks/>
          </p:cNvSpPr>
          <p:nvPr/>
        </p:nvSpPr>
        <p:spPr bwMode="auto">
          <a:xfrm>
            <a:off x="6729413" y="677863"/>
            <a:ext cx="2947988" cy="2933700"/>
          </a:xfrm>
          <a:custGeom>
            <a:avLst/>
            <a:gdLst>
              <a:gd name="T0" fmla="*/ 308 w 1857"/>
              <a:gd name="T1" fmla="*/ 1848 h 1848"/>
              <a:gd name="T2" fmla="*/ 0 w 1857"/>
              <a:gd name="T3" fmla="*/ 307 h 1848"/>
              <a:gd name="T4" fmla="*/ 1544 w 1857"/>
              <a:gd name="T5" fmla="*/ 0 h 1848"/>
              <a:gd name="T6" fmla="*/ 1857 w 1857"/>
              <a:gd name="T7" fmla="*/ 1541 h 1848"/>
              <a:gd name="T8" fmla="*/ 308 w 1857"/>
              <a:gd name="T9" fmla="*/ 1848 h 1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7" h="1848">
                <a:moveTo>
                  <a:pt x="308" y="1848"/>
                </a:moveTo>
                <a:lnTo>
                  <a:pt x="0" y="307"/>
                </a:lnTo>
                <a:lnTo>
                  <a:pt x="1544" y="0"/>
                </a:lnTo>
                <a:lnTo>
                  <a:pt x="1857" y="1541"/>
                </a:lnTo>
                <a:lnTo>
                  <a:pt x="308" y="1848"/>
                </a:lnTo>
                <a:close/>
              </a:path>
            </a:pathLst>
          </a:custGeom>
          <a:noFill/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23"/>
          <p:cNvSpPr>
            <a:spLocks/>
          </p:cNvSpPr>
          <p:nvPr/>
        </p:nvSpPr>
        <p:spPr bwMode="auto">
          <a:xfrm>
            <a:off x="6797676" y="744538"/>
            <a:ext cx="2813050" cy="2808288"/>
          </a:xfrm>
          <a:custGeom>
            <a:avLst/>
            <a:gdLst>
              <a:gd name="T0" fmla="*/ 228 w 1772"/>
              <a:gd name="T1" fmla="*/ 1769 h 1769"/>
              <a:gd name="T2" fmla="*/ 0 w 1772"/>
              <a:gd name="T3" fmla="*/ 228 h 1769"/>
              <a:gd name="T4" fmla="*/ 1538 w 1772"/>
              <a:gd name="T5" fmla="*/ 0 h 1769"/>
              <a:gd name="T6" fmla="*/ 1772 w 1772"/>
              <a:gd name="T7" fmla="*/ 1536 h 1769"/>
              <a:gd name="T8" fmla="*/ 228 w 1772"/>
              <a:gd name="T9" fmla="*/ 1769 h 1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2" h="1769">
                <a:moveTo>
                  <a:pt x="228" y="1769"/>
                </a:moveTo>
                <a:lnTo>
                  <a:pt x="0" y="228"/>
                </a:lnTo>
                <a:lnTo>
                  <a:pt x="1538" y="0"/>
                </a:lnTo>
                <a:lnTo>
                  <a:pt x="1772" y="1536"/>
                </a:lnTo>
                <a:lnTo>
                  <a:pt x="228" y="1769"/>
                </a:lnTo>
                <a:close/>
              </a:path>
            </a:pathLst>
          </a:custGeom>
          <a:noFill/>
          <a:ln w="7938" cap="flat">
            <a:solidFill>
              <a:srgbClr val="E0DF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24"/>
          <p:cNvSpPr>
            <a:spLocks/>
          </p:cNvSpPr>
          <p:nvPr/>
        </p:nvSpPr>
        <p:spPr bwMode="auto">
          <a:xfrm>
            <a:off x="6864351" y="803275"/>
            <a:ext cx="2678113" cy="2682875"/>
          </a:xfrm>
          <a:custGeom>
            <a:avLst/>
            <a:gdLst>
              <a:gd name="T0" fmla="*/ 154 w 1687"/>
              <a:gd name="T1" fmla="*/ 1690 h 1690"/>
              <a:gd name="T2" fmla="*/ 0 w 1687"/>
              <a:gd name="T3" fmla="*/ 154 h 1690"/>
              <a:gd name="T4" fmla="*/ 1534 w 1687"/>
              <a:gd name="T5" fmla="*/ 0 h 1690"/>
              <a:gd name="T6" fmla="*/ 1687 w 1687"/>
              <a:gd name="T7" fmla="*/ 1536 h 1690"/>
              <a:gd name="T8" fmla="*/ 154 w 1687"/>
              <a:gd name="T9" fmla="*/ 1690 h 1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7" h="1690">
                <a:moveTo>
                  <a:pt x="154" y="1690"/>
                </a:moveTo>
                <a:lnTo>
                  <a:pt x="0" y="154"/>
                </a:lnTo>
                <a:lnTo>
                  <a:pt x="1534" y="0"/>
                </a:lnTo>
                <a:lnTo>
                  <a:pt x="1687" y="1536"/>
                </a:lnTo>
                <a:lnTo>
                  <a:pt x="154" y="1690"/>
                </a:lnTo>
                <a:close/>
              </a:path>
            </a:pathLst>
          </a:custGeom>
          <a:noFill/>
          <a:ln w="7938" cap="flat">
            <a:solidFill>
              <a:srgbClr val="DF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25"/>
          <p:cNvSpPr>
            <a:spLocks/>
          </p:cNvSpPr>
          <p:nvPr/>
        </p:nvSpPr>
        <p:spPr bwMode="auto">
          <a:xfrm>
            <a:off x="6923088" y="871538"/>
            <a:ext cx="2560638" cy="2546350"/>
          </a:xfrm>
          <a:custGeom>
            <a:avLst/>
            <a:gdLst>
              <a:gd name="T0" fmla="*/ 80 w 1613"/>
              <a:gd name="T1" fmla="*/ 1604 h 1604"/>
              <a:gd name="T2" fmla="*/ 0 w 1613"/>
              <a:gd name="T3" fmla="*/ 79 h 1604"/>
              <a:gd name="T4" fmla="*/ 1534 w 1613"/>
              <a:gd name="T5" fmla="*/ 0 h 1604"/>
              <a:gd name="T6" fmla="*/ 1613 w 1613"/>
              <a:gd name="T7" fmla="*/ 1530 h 1604"/>
              <a:gd name="T8" fmla="*/ 80 w 1613"/>
              <a:gd name="T9" fmla="*/ 1604 h 1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13" h="1604">
                <a:moveTo>
                  <a:pt x="80" y="1604"/>
                </a:moveTo>
                <a:lnTo>
                  <a:pt x="0" y="79"/>
                </a:lnTo>
                <a:lnTo>
                  <a:pt x="1534" y="0"/>
                </a:lnTo>
                <a:lnTo>
                  <a:pt x="1613" y="1530"/>
                </a:lnTo>
                <a:lnTo>
                  <a:pt x="80" y="1604"/>
                </a:ln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Rectangle 26"/>
          <p:cNvSpPr>
            <a:spLocks noChangeArrowheads="1"/>
          </p:cNvSpPr>
          <p:nvPr/>
        </p:nvSpPr>
        <p:spPr bwMode="auto">
          <a:xfrm>
            <a:off x="6991351" y="938213"/>
            <a:ext cx="2425700" cy="2420938"/>
          </a:xfrm>
          <a:prstGeom prst="rect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9440056" y="4764183"/>
            <a:ext cx="2499898" cy="1002470"/>
            <a:chOff x="9440056" y="4764183"/>
            <a:chExt cx="2499898" cy="1002470"/>
          </a:xfrm>
        </p:grpSpPr>
        <p:sp>
          <p:nvSpPr>
            <p:cNvPr id="45" name="矩形 44"/>
            <p:cNvSpPr/>
            <p:nvPr/>
          </p:nvSpPr>
          <p:spPr>
            <a:xfrm>
              <a:off x="9456681" y="476418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9440056" y="5181878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048283" y="4797493"/>
            <a:ext cx="2499898" cy="1002470"/>
            <a:chOff x="7048283" y="4797493"/>
            <a:chExt cx="2499898" cy="1002470"/>
          </a:xfrm>
        </p:grpSpPr>
        <p:sp>
          <p:nvSpPr>
            <p:cNvPr id="47" name="矩形 46"/>
            <p:cNvSpPr/>
            <p:nvPr/>
          </p:nvSpPr>
          <p:spPr>
            <a:xfrm>
              <a:off x="7064908" y="479749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7048283" y="5215188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675093" y="4797493"/>
            <a:ext cx="2499898" cy="1002470"/>
            <a:chOff x="4675093" y="4797493"/>
            <a:chExt cx="2499898" cy="1002470"/>
          </a:xfrm>
        </p:grpSpPr>
        <p:sp>
          <p:nvSpPr>
            <p:cNvPr id="49" name="矩形 48"/>
            <p:cNvSpPr/>
            <p:nvPr/>
          </p:nvSpPr>
          <p:spPr>
            <a:xfrm>
              <a:off x="4691718" y="479749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4675093" y="5215188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9669518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 p14:presetBounceEnd="4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grpId="0" nodeType="withEffect" p14:presetBounceEnd="4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fill="hold" grpId="0" nodeType="withEffect" p14:presetBounceEnd="4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 p14:presetBounceEnd="4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8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2" presetClass="entr" presetSubtype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2" presetClass="entr" presetSubtype="1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16" grpId="0"/>
          <p:bldP spid="17" grpId="0"/>
          <p:bldP spid="18" grpId="0"/>
          <p:bldP spid="19" grpId="0"/>
          <p:bldP spid="20" grpId="0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8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2" presetClass="entr" presetSubtype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2" presetClass="entr" presetSubtype="1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16" grpId="0"/>
          <p:bldP spid="17" grpId="0"/>
          <p:bldP spid="18" grpId="0"/>
          <p:bldP spid="19" grpId="0"/>
          <p:bldP spid="20" grpId="0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19" y="2127737"/>
            <a:ext cx="1092627" cy="28249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37" y="2074982"/>
            <a:ext cx="1873191" cy="2743204"/>
          </a:xfrm>
          <a:prstGeom prst="rect">
            <a:avLst/>
          </a:prstGeom>
        </p:spPr>
      </p:pic>
      <p:grpSp>
        <p:nvGrpSpPr>
          <p:cNvPr id="60" name="组合 59"/>
          <p:cNvGrpSpPr/>
          <p:nvPr/>
        </p:nvGrpSpPr>
        <p:grpSpPr>
          <a:xfrm>
            <a:off x="1908463" y="3161459"/>
            <a:ext cx="2499898" cy="1002470"/>
            <a:chOff x="1908463" y="3161459"/>
            <a:chExt cx="2499898" cy="1002470"/>
          </a:xfrm>
        </p:grpSpPr>
        <p:sp>
          <p:nvSpPr>
            <p:cNvPr id="10" name="矩形 9"/>
            <p:cNvSpPr/>
            <p:nvPr/>
          </p:nvSpPr>
          <p:spPr>
            <a:xfrm>
              <a:off x="1925088" y="3161459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1908463" y="3579154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653697" y="3143874"/>
            <a:ext cx="2499898" cy="1002470"/>
            <a:chOff x="5653697" y="3143874"/>
            <a:chExt cx="2499898" cy="1002470"/>
          </a:xfrm>
        </p:grpSpPr>
        <p:sp>
          <p:nvSpPr>
            <p:cNvPr id="12" name="矩形 11"/>
            <p:cNvSpPr/>
            <p:nvPr/>
          </p:nvSpPr>
          <p:spPr>
            <a:xfrm>
              <a:off x="5670322" y="3143874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5653697" y="3561569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455239" y="3143874"/>
            <a:ext cx="2499898" cy="1002470"/>
            <a:chOff x="9455239" y="3143874"/>
            <a:chExt cx="2499898" cy="1002470"/>
          </a:xfrm>
        </p:grpSpPr>
        <p:sp>
          <p:nvSpPr>
            <p:cNvPr id="14" name="矩形 13"/>
            <p:cNvSpPr/>
            <p:nvPr/>
          </p:nvSpPr>
          <p:spPr>
            <a:xfrm>
              <a:off x="9471864" y="3143874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9455239" y="3561569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8999" y="1918026"/>
            <a:ext cx="1506240" cy="3057116"/>
          </a:xfrm>
          <a:prstGeom prst="rect">
            <a:avLst/>
          </a:prstGeom>
        </p:spPr>
      </p:pic>
      <p:grpSp>
        <p:nvGrpSpPr>
          <p:cNvPr id="54" name="组合 53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56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543790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305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6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0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305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6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0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03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预期目标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2114681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预期实现订单额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新开发客户数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市场份额获得突破</a:t>
            </a:r>
          </a:p>
        </p:txBody>
      </p:sp>
    </p:spTree>
    <p:extLst>
      <p:ext uri="{BB962C8B-B14F-4D97-AF65-F5344CB8AC3E}">
        <p14:creationId xmlns:p14="http://schemas.microsoft.com/office/powerpoint/2010/main" val="231110637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813" y="26352"/>
            <a:ext cx="7064374" cy="680220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63308" y="2473363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924984" y="3173851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/>
              <a:t>标</a:t>
            </a:r>
          </a:p>
        </p:txBody>
      </p:sp>
      <p:sp>
        <p:nvSpPr>
          <p:cNvPr id="5" name="椭圆 4"/>
          <p:cNvSpPr/>
          <p:nvPr/>
        </p:nvSpPr>
        <p:spPr>
          <a:xfrm>
            <a:off x="6214095" y="3033174"/>
            <a:ext cx="123092" cy="123092"/>
          </a:xfrm>
          <a:prstGeom prst="ellips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5801889" y="363551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5662246" y="3635516"/>
            <a:ext cx="139643" cy="12759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411640" y="2064288"/>
            <a:ext cx="2876682" cy="921965"/>
            <a:chOff x="411640" y="2064288"/>
            <a:chExt cx="2876682" cy="921965"/>
          </a:xfrm>
        </p:grpSpPr>
        <p:sp>
          <p:nvSpPr>
            <p:cNvPr id="11" name="椭圆 10"/>
            <p:cNvSpPr/>
            <p:nvPr/>
          </p:nvSpPr>
          <p:spPr>
            <a:xfrm>
              <a:off x="2954215" y="2086501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16527" y="2064288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411640" y="2401478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88424" y="4528687"/>
            <a:ext cx="2876682" cy="921965"/>
            <a:chOff x="788424" y="4528687"/>
            <a:chExt cx="2876682" cy="921965"/>
          </a:xfrm>
        </p:grpSpPr>
        <p:sp>
          <p:nvSpPr>
            <p:cNvPr id="14" name="椭圆 13"/>
            <p:cNvSpPr/>
            <p:nvPr/>
          </p:nvSpPr>
          <p:spPr>
            <a:xfrm>
              <a:off x="3330999" y="4550900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1793311" y="4528687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788424" y="4865877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688358" y="1689787"/>
            <a:ext cx="2865164" cy="902113"/>
            <a:chOff x="8688358" y="1689787"/>
            <a:chExt cx="2865164" cy="902113"/>
          </a:xfrm>
        </p:grpSpPr>
        <p:sp>
          <p:nvSpPr>
            <p:cNvPr id="17" name="椭圆 16"/>
            <p:cNvSpPr/>
            <p:nvPr/>
          </p:nvSpPr>
          <p:spPr>
            <a:xfrm>
              <a:off x="8688358" y="1752394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9071209" y="1689787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9053624" y="2007125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915196" y="4275281"/>
            <a:ext cx="2865164" cy="902113"/>
            <a:chOff x="8915196" y="4275281"/>
            <a:chExt cx="2865164" cy="902113"/>
          </a:xfrm>
        </p:grpSpPr>
        <p:sp>
          <p:nvSpPr>
            <p:cNvPr id="20" name="椭圆 19"/>
            <p:cNvSpPr/>
            <p:nvPr/>
          </p:nvSpPr>
          <p:spPr>
            <a:xfrm>
              <a:off x="8915196" y="4337888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9298047" y="4275281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9280462" y="4592619"/>
              <a:ext cx="249989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601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" y="2625"/>
            <a:ext cx="11563610" cy="6845383"/>
          </a:xfrm>
          <a:prstGeom prst="rect">
            <a:avLst/>
          </a:prstGeom>
        </p:spPr>
      </p:pic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588" y="1588"/>
            <a:ext cx="3427412" cy="684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-6349" y="0"/>
            <a:ext cx="3440138" cy="6842125"/>
          </a:xfrm>
          <a:custGeom>
            <a:avLst/>
            <a:gdLst>
              <a:gd name="T0" fmla="*/ 0 w 418"/>
              <a:gd name="T1" fmla="*/ 836 h 836"/>
              <a:gd name="T2" fmla="*/ 418 w 418"/>
              <a:gd name="T3" fmla="*/ 418 h 836"/>
              <a:gd name="T4" fmla="*/ 0 w 418"/>
              <a:gd name="T5" fmla="*/ 0 h 836"/>
              <a:gd name="T6" fmla="*/ 0 w 418"/>
              <a:gd name="T7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8" h="836">
                <a:moveTo>
                  <a:pt x="0" y="836"/>
                </a:moveTo>
                <a:cubicBezTo>
                  <a:pt x="231" y="836"/>
                  <a:pt x="418" y="649"/>
                  <a:pt x="418" y="418"/>
                </a:cubicBezTo>
                <a:cubicBezTo>
                  <a:pt x="418" y="187"/>
                  <a:pt x="231" y="0"/>
                  <a:pt x="0" y="0"/>
                </a:cubicBezTo>
                <a:lnTo>
                  <a:pt x="0" y="836"/>
                </a:ln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252" y="603928"/>
            <a:ext cx="921498" cy="217791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299555" y="2906066"/>
            <a:ext cx="1347227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BLACK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A</a:t>
            </a:r>
            <a:r>
              <a:rPr lang="zh-CN" altLang="en-US" sz="2800" dirty="0">
                <a:solidFill>
                  <a:schemeClr val="bg1"/>
                </a:solidFill>
              </a:rPr>
              <a:t>WHITE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571625" y="4362450"/>
            <a:ext cx="75247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5368239" y="2961564"/>
            <a:ext cx="126242" cy="12624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225611" y="2603690"/>
            <a:ext cx="2754650" cy="944215"/>
            <a:chOff x="5225611" y="2603690"/>
            <a:chExt cx="2754650" cy="944215"/>
          </a:xfrm>
        </p:grpSpPr>
        <p:sp>
          <p:nvSpPr>
            <p:cNvPr id="13" name="对话气泡: 圆角矩形 12"/>
            <p:cNvSpPr/>
            <p:nvPr/>
          </p:nvSpPr>
          <p:spPr>
            <a:xfrm>
              <a:off x="5491069" y="2603690"/>
              <a:ext cx="1286933" cy="397008"/>
            </a:xfrm>
            <a:custGeom>
              <a:avLst/>
              <a:gdLst>
                <a:gd name="connsiteX0" fmla="*/ 0 w 1286933"/>
                <a:gd name="connsiteY0" fmla="*/ 52545 h 315266"/>
                <a:gd name="connsiteX1" fmla="*/ 52545 w 1286933"/>
                <a:gd name="connsiteY1" fmla="*/ 0 h 315266"/>
                <a:gd name="connsiteX2" fmla="*/ 214489 w 1286933"/>
                <a:gd name="connsiteY2" fmla="*/ 0 h 315266"/>
                <a:gd name="connsiteX3" fmla="*/ 214489 w 1286933"/>
                <a:gd name="connsiteY3" fmla="*/ 0 h 315266"/>
                <a:gd name="connsiteX4" fmla="*/ 536222 w 1286933"/>
                <a:gd name="connsiteY4" fmla="*/ 0 h 315266"/>
                <a:gd name="connsiteX5" fmla="*/ 1234388 w 1286933"/>
                <a:gd name="connsiteY5" fmla="*/ 0 h 315266"/>
                <a:gd name="connsiteX6" fmla="*/ 1286933 w 1286933"/>
                <a:gd name="connsiteY6" fmla="*/ 52545 h 315266"/>
                <a:gd name="connsiteX7" fmla="*/ 1286933 w 1286933"/>
                <a:gd name="connsiteY7" fmla="*/ 183905 h 315266"/>
                <a:gd name="connsiteX8" fmla="*/ 1286933 w 1286933"/>
                <a:gd name="connsiteY8" fmla="*/ 183905 h 315266"/>
                <a:gd name="connsiteX9" fmla="*/ 1286933 w 1286933"/>
                <a:gd name="connsiteY9" fmla="*/ 262722 h 315266"/>
                <a:gd name="connsiteX10" fmla="*/ 1286933 w 1286933"/>
                <a:gd name="connsiteY10" fmla="*/ 262721 h 315266"/>
                <a:gd name="connsiteX11" fmla="*/ 1234388 w 1286933"/>
                <a:gd name="connsiteY11" fmla="*/ 315266 h 315266"/>
                <a:gd name="connsiteX12" fmla="*/ 536222 w 1286933"/>
                <a:gd name="connsiteY12" fmla="*/ 315266 h 315266"/>
                <a:gd name="connsiteX13" fmla="*/ 2831 w 1286933"/>
                <a:gd name="connsiteY13" fmla="*/ 397008 h 315266"/>
                <a:gd name="connsiteX14" fmla="*/ 214489 w 1286933"/>
                <a:gd name="connsiteY14" fmla="*/ 315266 h 315266"/>
                <a:gd name="connsiteX15" fmla="*/ 52545 w 1286933"/>
                <a:gd name="connsiteY15" fmla="*/ 315266 h 315266"/>
                <a:gd name="connsiteX16" fmla="*/ 0 w 1286933"/>
                <a:gd name="connsiteY16" fmla="*/ 262721 h 315266"/>
                <a:gd name="connsiteX17" fmla="*/ 0 w 1286933"/>
                <a:gd name="connsiteY17" fmla="*/ 262722 h 315266"/>
                <a:gd name="connsiteX18" fmla="*/ 0 w 1286933"/>
                <a:gd name="connsiteY18" fmla="*/ 183905 h 315266"/>
                <a:gd name="connsiteX19" fmla="*/ 0 w 1286933"/>
                <a:gd name="connsiteY19" fmla="*/ 183905 h 315266"/>
                <a:gd name="connsiteX20" fmla="*/ 0 w 1286933"/>
                <a:gd name="connsiteY20" fmla="*/ 52545 h 315266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536222 w 1286933"/>
                <a:gd name="connsiteY12" fmla="*/ 315266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52545 w 1286933"/>
                <a:gd name="connsiteY14" fmla="*/ 315266 h 397008"/>
                <a:gd name="connsiteX15" fmla="*/ 0 w 1286933"/>
                <a:gd name="connsiteY15" fmla="*/ 262721 h 397008"/>
                <a:gd name="connsiteX16" fmla="*/ 0 w 1286933"/>
                <a:gd name="connsiteY16" fmla="*/ 262722 h 397008"/>
                <a:gd name="connsiteX17" fmla="*/ 0 w 1286933"/>
                <a:gd name="connsiteY17" fmla="*/ 183905 h 397008"/>
                <a:gd name="connsiteX18" fmla="*/ 0 w 1286933"/>
                <a:gd name="connsiteY18" fmla="*/ 183905 h 397008"/>
                <a:gd name="connsiteX19" fmla="*/ 0 w 1286933"/>
                <a:gd name="connsiteY19" fmla="*/ 52545 h 39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6933" h="397008">
                  <a:moveTo>
                    <a:pt x="0" y="52545"/>
                  </a:moveTo>
                  <a:cubicBezTo>
                    <a:pt x="0" y="23525"/>
                    <a:pt x="23525" y="0"/>
                    <a:pt x="52545" y="0"/>
                  </a:cubicBezTo>
                  <a:lnTo>
                    <a:pt x="214489" y="0"/>
                  </a:lnTo>
                  <a:lnTo>
                    <a:pt x="214489" y="0"/>
                  </a:lnTo>
                  <a:lnTo>
                    <a:pt x="536222" y="0"/>
                  </a:lnTo>
                  <a:lnTo>
                    <a:pt x="1234388" y="0"/>
                  </a:lnTo>
                  <a:cubicBezTo>
                    <a:pt x="1263408" y="0"/>
                    <a:pt x="1286933" y="23525"/>
                    <a:pt x="1286933" y="52545"/>
                  </a:cubicBezTo>
                  <a:lnTo>
                    <a:pt x="1286933" y="183905"/>
                  </a:lnTo>
                  <a:lnTo>
                    <a:pt x="1286933" y="183905"/>
                  </a:lnTo>
                  <a:lnTo>
                    <a:pt x="1286933" y="262722"/>
                  </a:lnTo>
                  <a:lnTo>
                    <a:pt x="1286933" y="262721"/>
                  </a:lnTo>
                  <a:cubicBezTo>
                    <a:pt x="1286933" y="291741"/>
                    <a:pt x="1263408" y="315266"/>
                    <a:pt x="1234388" y="315266"/>
                  </a:cubicBezTo>
                  <a:lnTo>
                    <a:pt x="189089" y="319499"/>
                  </a:lnTo>
                  <a:lnTo>
                    <a:pt x="2831" y="397008"/>
                  </a:lnTo>
                  <a:lnTo>
                    <a:pt x="52545" y="315266"/>
                  </a:lnTo>
                  <a:cubicBezTo>
                    <a:pt x="23525" y="315266"/>
                    <a:pt x="0" y="291741"/>
                    <a:pt x="0" y="262721"/>
                  </a:cubicBezTo>
                  <a:lnTo>
                    <a:pt x="0" y="262722"/>
                  </a:lnTo>
                  <a:lnTo>
                    <a:pt x="0" y="183905"/>
                  </a:lnTo>
                  <a:lnTo>
                    <a:pt x="0" y="183905"/>
                  </a:lnTo>
                  <a:lnTo>
                    <a:pt x="0" y="52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25611" y="3050795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latin typeface="+mj-ea"/>
                  <a:ea typeface="+mj-ea"/>
                </a:rPr>
                <a:t>44</a:t>
              </a:r>
              <a:r>
                <a:rPr lang="en-US" altLang="zh-CN" sz="1050" b="1" dirty="0">
                  <a:latin typeface="+mj-ea"/>
                  <a:ea typeface="+mj-ea"/>
                </a:rPr>
                <a:t>%</a:t>
              </a:r>
              <a:endParaRPr lang="zh-CN" altLang="en-US" sz="1400" b="1" dirty="0">
                <a:latin typeface="+mj-ea"/>
                <a:ea typeface="+mj-ea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710332" y="3024685"/>
              <a:ext cx="22699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491068" y="2618342"/>
              <a:ext cx="124649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20" name="椭圆 19"/>
          <p:cNvSpPr/>
          <p:nvPr/>
        </p:nvSpPr>
        <p:spPr>
          <a:xfrm>
            <a:off x="3506413" y="1297356"/>
            <a:ext cx="126242" cy="12624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363785" y="939482"/>
            <a:ext cx="2754650" cy="944215"/>
            <a:chOff x="3363785" y="939482"/>
            <a:chExt cx="2754650" cy="944215"/>
          </a:xfrm>
        </p:grpSpPr>
        <p:sp>
          <p:nvSpPr>
            <p:cNvPr id="21" name="对话气泡: 圆角矩形 12"/>
            <p:cNvSpPr/>
            <p:nvPr/>
          </p:nvSpPr>
          <p:spPr>
            <a:xfrm>
              <a:off x="3629243" y="939482"/>
              <a:ext cx="1286933" cy="397008"/>
            </a:xfrm>
            <a:custGeom>
              <a:avLst/>
              <a:gdLst>
                <a:gd name="connsiteX0" fmla="*/ 0 w 1286933"/>
                <a:gd name="connsiteY0" fmla="*/ 52545 h 315266"/>
                <a:gd name="connsiteX1" fmla="*/ 52545 w 1286933"/>
                <a:gd name="connsiteY1" fmla="*/ 0 h 315266"/>
                <a:gd name="connsiteX2" fmla="*/ 214489 w 1286933"/>
                <a:gd name="connsiteY2" fmla="*/ 0 h 315266"/>
                <a:gd name="connsiteX3" fmla="*/ 214489 w 1286933"/>
                <a:gd name="connsiteY3" fmla="*/ 0 h 315266"/>
                <a:gd name="connsiteX4" fmla="*/ 536222 w 1286933"/>
                <a:gd name="connsiteY4" fmla="*/ 0 h 315266"/>
                <a:gd name="connsiteX5" fmla="*/ 1234388 w 1286933"/>
                <a:gd name="connsiteY5" fmla="*/ 0 h 315266"/>
                <a:gd name="connsiteX6" fmla="*/ 1286933 w 1286933"/>
                <a:gd name="connsiteY6" fmla="*/ 52545 h 315266"/>
                <a:gd name="connsiteX7" fmla="*/ 1286933 w 1286933"/>
                <a:gd name="connsiteY7" fmla="*/ 183905 h 315266"/>
                <a:gd name="connsiteX8" fmla="*/ 1286933 w 1286933"/>
                <a:gd name="connsiteY8" fmla="*/ 183905 h 315266"/>
                <a:gd name="connsiteX9" fmla="*/ 1286933 w 1286933"/>
                <a:gd name="connsiteY9" fmla="*/ 262722 h 315266"/>
                <a:gd name="connsiteX10" fmla="*/ 1286933 w 1286933"/>
                <a:gd name="connsiteY10" fmla="*/ 262721 h 315266"/>
                <a:gd name="connsiteX11" fmla="*/ 1234388 w 1286933"/>
                <a:gd name="connsiteY11" fmla="*/ 315266 h 315266"/>
                <a:gd name="connsiteX12" fmla="*/ 536222 w 1286933"/>
                <a:gd name="connsiteY12" fmla="*/ 315266 h 315266"/>
                <a:gd name="connsiteX13" fmla="*/ 2831 w 1286933"/>
                <a:gd name="connsiteY13" fmla="*/ 397008 h 315266"/>
                <a:gd name="connsiteX14" fmla="*/ 214489 w 1286933"/>
                <a:gd name="connsiteY14" fmla="*/ 315266 h 315266"/>
                <a:gd name="connsiteX15" fmla="*/ 52545 w 1286933"/>
                <a:gd name="connsiteY15" fmla="*/ 315266 h 315266"/>
                <a:gd name="connsiteX16" fmla="*/ 0 w 1286933"/>
                <a:gd name="connsiteY16" fmla="*/ 262721 h 315266"/>
                <a:gd name="connsiteX17" fmla="*/ 0 w 1286933"/>
                <a:gd name="connsiteY17" fmla="*/ 262722 h 315266"/>
                <a:gd name="connsiteX18" fmla="*/ 0 w 1286933"/>
                <a:gd name="connsiteY18" fmla="*/ 183905 h 315266"/>
                <a:gd name="connsiteX19" fmla="*/ 0 w 1286933"/>
                <a:gd name="connsiteY19" fmla="*/ 183905 h 315266"/>
                <a:gd name="connsiteX20" fmla="*/ 0 w 1286933"/>
                <a:gd name="connsiteY20" fmla="*/ 52545 h 315266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536222 w 1286933"/>
                <a:gd name="connsiteY12" fmla="*/ 315266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52545 w 1286933"/>
                <a:gd name="connsiteY14" fmla="*/ 315266 h 397008"/>
                <a:gd name="connsiteX15" fmla="*/ 0 w 1286933"/>
                <a:gd name="connsiteY15" fmla="*/ 262721 h 397008"/>
                <a:gd name="connsiteX16" fmla="*/ 0 w 1286933"/>
                <a:gd name="connsiteY16" fmla="*/ 262722 h 397008"/>
                <a:gd name="connsiteX17" fmla="*/ 0 w 1286933"/>
                <a:gd name="connsiteY17" fmla="*/ 183905 h 397008"/>
                <a:gd name="connsiteX18" fmla="*/ 0 w 1286933"/>
                <a:gd name="connsiteY18" fmla="*/ 183905 h 397008"/>
                <a:gd name="connsiteX19" fmla="*/ 0 w 1286933"/>
                <a:gd name="connsiteY19" fmla="*/ 52545 h 39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6933" h="397008">
                  <a:moveTo>
                    <a:pt x="0" y="52545"/>
                  </a:moveTo>
                  <a:cubicBezTo>
                    <a:pt x="0" y="23525"/>
                    <a:pt x="23525" y="0"/>
                    <a:pt x="52545" y="0"/>
                  </a:cubicBezTo>
                  <a:lnTo>
                    <a:pt x="214489" y="0"/>
                  </a:lnTo>
                  <a:lnTo>
                    <a:pt x="214489" y="0"/>
                  </a:lnTo>
                  <a:lnTo>
                    <a:pt x="536222" y="0"/>
                  </a:lnTo>
                  <a:lnTo>
                    <a:pt x="1234388" y="0"/>
                  </a:lnTo>
                  <a:cubicBezTo>
                    <a:pt x="1263408" y="0"/>
                    <a:pt x="1286933" y="23525"/>
                    <a:pt x="1286933" y="52545"/>
                  </a:cubicBezTo>
                  <a:lnTo>
                    <a:pt x="1286933" y="183905"/>
                  </a:lnTo>
                  <a:lnTo>
                    <a:pt x="1286933" y="183905"/>
                  </a:lnTo>
                  <a:lnTo>
                    <a:pt x="1286933" y="262722"/>
                  </a:lnTo>
                  <a:lnTo>
                    <a:pt x="1286933" y="262721"/>
                  </a:lnTo>
                  <a:cubicBezTo>
                    <a:pt x="1286933" y="291741"/>
                    <a:pt x="1263408" y="315266"/>
                    <a:pt x="1234388" y="315266"/>
                  </a:cubicBezTo>
                  <a:lnTo>
                    <a:pt x="189089" y="319499"/>
                  </a:lnTo>
                  <a:lnTo>
                    <a:pt x="2831" y="397008"/>
                  </a:lnTo>
                  <a:lnTo>
                    <a:pt x="52545" y="315266"/>
                  </a:lnTo>
                  <a:cubicBezTo>
                    <a:pt x="23525" y="315266"/>
                    <a:pt x="0" y="291741"/>
                    <a:pt x="0" y="262721"/>
                  </a:cubicBezTo>
                  <a:lnTo>
                    <a:pt x="0" y="262722"/>
                  </a:lnTo>
                  <a:lnTo>
                    <a:pt x="0" y="183905"/>
                  </a:lnTo>
                  <a:lnTo>
                    <a:pt x="0" y="183905"/>
                  </a:lnTo>
                  <a:lnTo>
                    <a:pt x="0" y="52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63785" y="1386587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latin typeface="+mj-ea"/>
                  <a:ea typeface="+mj-ea"/>
                </a:rPr>
                <a:t>45</a:t>
              </a:r>
              <a:r>
                <a:rPr lang="en-US" altLang="zh-CN" sz="1050" b="1" dirty="0">
                  <a:latin typeface="+mj-ea"/>
                  <a:ea typeface="+mj-ea"/>
                </a:rPr>
                <a:t>%</a:t>
              </a:r>
              <a:endParaRPr lang="zh-CN" altLang="en-US" sz="1400" b="1" dirty="0">
                <a:latin typeface="+mj-ea"/>
                <a:ea typeface="+mj-e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848506" y="1360477"/>
              <a:ext cx="22699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3629242" y="954134"/>
              <a:ext cx="124649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6975494" y="1692887"/>
            <a:ext cx="126242" cy="12624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6832866" y="1335013"/>
            <a:ext cx="2754650" cy="944215"/>
            <a:chOff x="6832866" y="1335013"/>
            <a:chExt cx="2754650" cy="944215"/>
          </a:xfrm>
        </p:grpSpPr>
        <p:sp>
          <p:nvSpPr>
            <p:cNvPr id="27" name="对话气泡: 圆角矩形 12"/>
            <p:cNvSpPr/>
            <p:nvPr/>
          </p:nvSpPr>
          <p:spPr>
            <a:xfrm>
              <a:off x="7098324" y="1335013"/>
              <a:ext cx="1286933" cy="397008"/>
            </a:xfrm>
            <a:custGeom>
              <a:avLst/>
              <a:gdLst>
                <a:gd name="connsiteX0" fmla="*/ 0 w 1286933"/>
                <a:gd name="connsiteY0" fmla="*/ 52545 h 315266"/>
                <a:gd name="connsiteX1" fmla="*/ 52545 w 1286933"/>
                <a:gd name="connsiteY1" fmla="*/ 0 h 315266"/>
                <a:gd name="connsiteX2" fmla="*/ 214489 w 1286933"/>
                <a:gd name="connsiteY2" fmla="*/ 0 h 315266"/>
                <a:gd name="connsiteX3" fmla="*/ 214489 w 1286933"/>
                <a:gd name="connsiteY3" fmla="*/ 0 h 315266"/>
                <a:gd name="connsiteX4" fmla="*/ 536222 w 1286933"/>
                <a:gd name="connsiteY4" fmla="*/ 0 h 315266"/>
                <a:gd name="connsiteX5" fmla="*/ 1234388 w 1286933"/>
                <a:gd name="connsiteY5" fmla="*/ 0 h 315266"/>
                <a:gd name="connsiteX6" fmla="*/ 1286933 w 1286933"/>
                <a:gd name="connsiteY6" fmla="*/ 52545 h 315266"/>
                <a:gd name="connsiteX7" fmla="*/ 1286933 w 1286933"/>
                <a:gd name="connsiteY7" fmla="*/ 183905 h 315266"/>
                <a:gd name="connsiteX8" fmla="*/ 1286933 w 1286933"/>
                <a:gd name="connsiteY8" fmla="*/ 183905 h 315266"/>
                <a:gd name="connsiteX9" fmla="*/ 1286933 w 1286933"/>
                <a:gd name="connsiteY9" fmla="*/ 262722 h 315266"/>
                <a:gd name="connsiteX10" fmla="*/ 1286933 w 1286933"/>
                <a:gd name="connsiteY10" fmla="*/ 262721 h 315266"/>
                <a:gd name="connsiteX11" fmla="*/ 1234388 w 1286933"/>
                <a:gd name="connsiteY11" fmla="*/ 315266 h 315266"/>
                <a:gd name="connsiteX12" fmla="*/ 536222 w 1286933"/>
                <a:gd name="connsiteY12" fmla="*/ 315266 h 315266"/>
                <a:gd name="connsiteX13" fmla="*/ 2831 w 1286933"/>
                <a:gd name="connsiteY13" fmla="*/ 397008 h 315266"/>
                <a:gd name="connsiteX14" fmla="*/ 214489 w 1286933"/>
                <a:gd name="connsiteY14" fmla="*/ 315266 h 315266"/>
                <a:gd name="connsiteX15" fmla="*/ 52545 w 1286933"/>
                <a:gd name="connsiteY15" fmla="*/ 315266 h 315266"/>
                <a:gd name="connsiteX16" fmla="*/ 0 w 1286933"/>
                <a:gd name="connsiteY16" fmla="*/ 262721 h 315266"/>
                <a:gd name="connsiteX17" fmla="*/ 0 w 1286933"/>
                <a:gd name="connsiteY17" fmla="*/ 262722 h 315266"/>
                <a:gd name="connsiteX18" fmla="*/ 0 w 1286933"/>
                <a:gd name="connsiteY18" fmla="*/ 183905 h 315266"/>
                <a:gd name="connsiteX19" fmla="*/ 0 w 1286933"/>
                <a:gd name="connsiteY19" fmla="*/ 183905 h 315266"/>
                <a:gd name="connsiteX20" fmla="*/ 0 w 1286933"/>
                <a:gd name="connsiteY20" fmla="*/ 52545 h 315266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536222 w 1286933"/>
                <a:gd name="connsiteY12" fmla="*/ 315266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52545 w 1286933"/>
                <a:gd name="connsiteY14" fmla="*/ 315266 h 397008"/>
                <a:gd name="connsiteX15" fmla="*/ 0 w 1286933"/>
                <a:gd name="connsiteY15" fmla="*/ 262721 h 397008"/>
                <a:gd name="connsiteX16" fmla="*/ 0 w 1286933"/>
                <a:gd name="connsiteY16" fmla="*/ 262722 h 397008"/>
                <a:gd name="connsiteX17" fmla="*/ 0 w 1286933"/>
                <a:gd name="connsiteY17" fmla="*/ 183905 h 397008"/>
                <a:gd name="connsiteX18" fmla="*/ 0 w 1286933"/>
                <a:gd name="connsiteY18" fmla="*/ 183905 h 397008"/>
                <a:gd name="connsiteX19" fmla="*/ 0 w 1286933"/>
                <a:gd name="connsiteY19" fmla="*/ 52545 h 39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6933" h="397008">
                  <a:moveTo>
                    <a:pt x="0" y="52545"/>
                  </a:moveTo>
                  <a:cubicBezTo>
                    <a:pt x="0" y="23525"/>
                    <a:pt x="23525" y="0"/>
                    <a:pt x="52545" y="0"/>
                  </a:cubicBezTo>
                  <a:lnTo>
                    <a:pt x="214489" y="0"/>
                  </a:lnTo>
                  <a:lnTo>
                    <a:pt x="214489" y="0"/>
                  </a:lnTo>
                  <a:lnTo>
                    <a:pt x="536222" y="0"/>
                  </a:lnTo>
                  <a:lnTo>
                    <a:pt x="1234388" y="0"/>
                  </a:lnTo>
                  <a:cubicBezTo>
                    <a:pt x="1263408" y="0"/>
                    <a:pt x="1286933" y="23525"/>
                    <a:pt x="1286933" y="52545"/>
                  </a:cubicBezTo>
                  <a:lnTo>
                    <a:pt x="1286933" y="183905"/>
                  </a:lnTo>
                  <a:lnTo>
                    <a:pt x="1286933" y="183905"/>
                  </a:lnTo>
                  <a:lnTo>
                    <a:pt x="1286933" y="262722"/>
                  </a:lnTo>
                  <a:lnTo>
                    <a:pt x="1286933" y="262721"/>
                  </a:lnTo>
                  <a:cubicBezTo>
                    <a:pt x="1286933" y="291741"/>
                    <a:pt x="1263408" y="315266"/>
                    <a:pt x="1234388" y="315266"/>
                  </a:cubicBezTo>
                  <a:lnTo>
                    <a:pt x="189089" y="319499"/>
                  </a:lnTo>
                  <a:lnTo>
                    <a:pt x="2831" y="397008"/>
                  </a:lnTo>
                  <a:lnTo>
                    <a:pt x="52545" y="315266"/>
                  </a:lnTo>
                  <a:cubicBezTo>
                    <a:pt x="23525" y="315266"/>
                    <a:pt x="0" y="291741"/>
                    <a:pt x="0" y="262721"/>
                  </a:cubicBezTo>
                  <a:lnTo>
                    <a:pt x="0" y="262722"/>
                  </a:lnTo>
                  <a:lnTo>
                    <a:pt x="0" y="183905"/>
                  </a:lnTo>
                  <a:lnTo>
                    <a:pt x="0" y="183905"/>
                  </a:lnTo>
                  <a:lnTo>
                    <a:pt x="0" y="52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832866" y="1782118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latin typeface="+mj-ea"/>
                  <a:ea typeface="+mj-ea"/>
                </a:rPr>
                <a:t>35</a:t>
              </a:r>
              <a:r>
                <a:rPr lang="en-US" altLang="zh-CN" sz="1050" b="1" dirty="0">
                  <a:latin typeface="+mj-ea"/>
                  <a:ea typeface="+mj-ea"/>
                </a:rPr>
                <a:t>%</a:t>
              </a:r>
              <a:endParaRPr lang="zh-CN" altLang="en-US" sz="1400" b="1" dirty="0">
                <a:latin typeface="+mj-ea"/>
                <a:ea typeface="+mj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7317587" y="1756008"/>
              <a:ext cx="22699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098323" y="1349665"/>
              <a:ext cx="124649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32" name="椭圆 31"/>
          <p:cNvSpPr/>
          <p:nvPr/>
        </p:nvSpPr>
        <p:spPr>
          <a:xfrm>
            <a:off x="8421875" y="3599133"/>
            <a:ext cx="126242" cy="12624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8279247" y="3241259"/>
            <a:ext cx="2754650" cy="944215"/>
            <a:chOff x="8279247" y="3241259"/>
            <a:chExt cx="2754650" cy="944215"/>
          </a:xfrm>
        </p:grpSpPr>
        <p:sp>
          <p:nvSpPr>
            <p:cNvPr id="33" name="对话气泡: 圆角矩形 12"/>
            <p:cNvSpPr/>
            <p:nvPr/>
          </p:nvSpPr>
          <p:spPr>
            <a:xfrm>
              <a:off x="8544705" y="3241259"/>
              <a:ext cx="1286933" cy="397008"/>
            </a:xfrm>
            <a:custGeom>
              <a:avLst/>
              <a:gdLst>
                <a:gd name="connsiteX0" fmla="*/ 0 w 1286933"/>
                <a:gd name="connsiteY0" fmla="*/ 52545 h 315266"/>
                <a:gd name="connsiteX1" fmla="*/ 52545 w 1286933"/>
                <a:gd name="connsiteY1" fmla="*/ 0 h 315266"/>
                <a:gd name="connsiteX2" fmla="*/ 214489 w 1286933"/>
                <a:gd name="connsiteY2" fmla="*/ 0 h 315266"/>
                <a:gd name="connsiteX3" fmla="*/ 214489 w 1286933"/>
                <a:gd name="connsiteY3" fmla="*/ 0 h 315266"/>
                <a:gd name="connsiteX4" fmla="*/ 536222 w 1286933"/>
                <a:gd name="connsiteY4" fmla="*/ 0 h 315266"/>
                <a:gd name="connsiteX5" fmla="*/ 1234388 w 1286933"/>
                <a:gd name="connsiteY5" fmla="*/ 0 h 315266"/>
                <a:gd name="connsiteX6" fmla="*/ 1286933 w 1286933"/>
                <a:gd name="connsiteY6" fmla="*/ 52545 h 315266"/>
                <a:gd name="connsiteX7" fmla="*/ 1286933 w 1286933"/>
                <a:gd name="connsiteY7" fmla="*/ 183905 h 315266"/>
                <a:gd name="connsiteX8" fmla="*/ 1286933 w 1286933"/>
                <a:gd name="connsiteY8" fmla="*/ 183905 h 315266"/>
                <a:gd name="connsiteX9" fmla="*/ 1286933 w 1286933"/>
                <a:gd name="connsiteY9" fmla="*/ 262722 h 315266"/>
                <a:gd name="connsiteX10" fmla="*/ 1286933 w 1286933"/>
                <a:gd name="connsiteY10" fmla="*/ 262721 h 315266"/>
                <a:gd name="connsiteX11" fmla="*/ 1234388 w 1286933"/>
                <a:gd name="connsiteY11" fmla="*/ 315266 h 315266"/>
                <a:gd name="connsiteX12" fmla="*/ 536222 w 1286933"/>
                <a:gd name="connsiteY12" fmla="*/ 315266 h 315266"/>
                <a:gd name="connsiteX13" fmla="*/ 2831 w 1286933"/>
                <a:gd name="connsiteY13" fmla="*/ 397008 h 315266"/>
                <a:gd name="connsiteX14" fmla="*/ 214489 w 1286933"/>
                <a:gd name="connsiteY14" fmla="*/ 315266 h 315266"/>
                <a:gd name="connsiteX15" fmla="*/ 52545 w 1286933"/>
                <a:gd name="connsiteY15" fmla="*/ 315266 h 315266"/>
                <a:gd name="connsiteX16" fmla="*/ 0 w 1286933"/>
                <a:gd name="connsiteY16" fmla="*/ 262721 h 315266"/>
                <a:gd name="connsiteX17" fmla="*/ 0 w 1286933"/>
                <a:gd name="connsiteY17" fmla="*/ 262722 h 315266"/>
                <a:gd name="connsiteX18" fmla="*/ 0 w 1286933"/>
                <a:gd name="connsiteY18" fmla="*/ 183905 h 315266"/>
                <a:gd name="connsiteX19" fmla="*/ 0 w 1286933"/>
                <a:gd name="connsiteY19" fmla="*/ 183905 h 315266"/>
                <a:gd name="connsiteX20" fmla="*/ 0 w 1286933"/>
                <a:gd name="connsiteY20" fmla="*/ 52545 h 315266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536222 w 1286933"/>
                <a:gd name="connsiteY12" fmla="*/ 315266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52545 w 1286933"/>
                <a:gd name="connsiteY14" fmla="*/ 315266 h 397008"/>
                <a:gd name="connsiteX15" fmla="*/ 0 w 1286933"/>
                <a:gd name="connsiteY15" fmla="*/ 262721 h 397008"/>
                <a:gd name="connsiteX16" fmla="*/ 0 w 1286933"/>
                <a:gd name="connsiteY16" fmla="*/ 262722 h 397008"/>
                <a:gd name="connsiteX17" fmla="*/ 0 w 1286933"/>
                <a:gd name="connsiteY17" fmla="*/ 183905 h 397008"/>
                <a:gd name="connsiteX18" fmla="*/ 0 w 1286933"/>
                <a:gd name="connsiteY18" fmla="*/ 183905 h 397008"/>
                <a:gd name="connsiteX19" fmla="*/ 0 w 1286933"/>
                <a:gd name="connsiteY19" fmla="*/ 52545 h 39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6933" h="397008">
                  <a:moveTo>
                    <a:pt x="0" y="52545"/>
                  </a:moveTo>
                  <a:cubicBezTo>
                    <a:pt x="0" y="23525"/>
                    <a:pt x="23525" y="0"/>
                    <a:pt x="52545" y="0"/>
                  </a:cubicBezTo>
                  <a:lnTo>
                    <a:pt x="214489" y="0"/>
                  </a:lnTo>
                  <a:lnTo>
                    <a:pt x="214489" y="0"/>
                  </a:lnTo>
                  <a:lnTo>
                    <a:pt x="536222" y="0"/>
                  </a:lnTo>
                  <a:lnTo>
                    <a:pt x="1234388" y="0"/>
                  </a:lnTo>
                  <a:cubicBezTo>
                    <a:pt x="1263408" y="0"/>
                    <a:pt x="1286933" y="23525"/>
                    <a:pt x="1286933" y="52545"/>
                  </a:cubicBezTo>
                  <a:lnTo>
                    <a:pt x="1286933" y="183905"/>
                  </a:lnTo>
                  <a:lnTo>
                    <a:pt x="1286933" y="183905"/>
                  </a:lnTo>
                  <a:lnTo>
                    <a:pt x="1286933" y="262722"/>
                  </a:lnTo>
                  <a:lnTo>
                    <a:pt x="1286933" y="262721"/>
                  </a:lnTo>
                  <a:cubicBezTo>
                    <a:pt x="1286933" y="291741"/>
                    <a:pt x="1263408" y="315266"/>
                    <a:pt x="1234388" y="315266"/>
                  </a:cubicBezTo>
                  <a:lnTo>
                    <a:pt x="189089" y="319499"/>
                  </a:lnTo>
                  <a:lnTo>
                    <a:pt x="2831" y="397008"/>
                  </a:lnTo>
                  <a:lnTo>
                    <a:pt x="52545" y="315266"/>
                  </a:lnTo>
                  <a:cubicBezTo>
                    <a:pt x="23525" y="315266"/>
                    <a:pt x="0" y="291741"/>
                    <a:pt x="0" y="262721"/>
                  </a:cubicBezTo>
                  <a:lnTo>
                    <a:pt x="0" y="262722"/>
                  </a:lnTo>
                  <a:lnTo>
                    <a:pt x="0" y="183905"/>
                  </a:lnTo>
                  <a:lnTo>
                    <a:pt x="0" y="183905"/>
                  </a:lnTo>
                  <a:lnTo>
                    <a:pt x="0" y="52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279247" y="3688364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latin typeface="+mj-ea"/>
                  <a:ea typeface="+mj-ea"/>
                </a:rPr>
                <a:t>25</a:t>
              </a:r>
              <a:r>
                <a:rPr lang="en-US" altLang="zh-CN" sz="1050" b="1" dirty="0">
                  <a:latin typeface="+mj-ea"/>
                  <a:ea typeface="+mj-ea"/>
                </a:rPr>
                <a:t>%</a:t>
              </a:r>
              <a:endParaRPr lang="zh-CN" altLang="en-US" sz="1400" b="1" dirty="0">
                <a:latin typeface="+mj-ea"/>
                <a:ea typeface="+mj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63968" y="3662254"/>
              <a:ext cx="22699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544704" y="3255911"/>
              <a:ext cx="124649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YOUR TITLE</a:t>
              </a:r>
            </a:p>
          </p:txBody>
        </p:sp>
      </p:grpSp>
      <p:sp>
        <p:nvSpPr>
          <p:cNvPr id="38" name="椭圆 37"/>
          <p:cNvSpPr/>
          <p:nvPr/>
        </p:nvSpPr>
        <p:spPr>
          <a:xfrm>
            <a:off x="5492579" y="5111955"/>
            <a:ext cx="126242" cy="12624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349951" y="4754081"/>
            <a:ext cx="2754650" cy="944215"/>
            <a:chOff x="5349951" y="4754081"/>
            <a:chExt cx="2754650" cy="944215"/>
          </a:xfrm>
        </p:grpSpPr>
        <p:sp>
          <p:nvSpPr>
            <p:cNvPr id="39" name="对话气泡: 圆角矩形 12"/>
            <p:cNvSpPr/>
            <p:nvPr/>
          </p:nvSpPr>
          <p:spPr>
            <a:xfrm>
              <a:off x="5615409" y="4754081"/>
              <a:ext cx="1286933" cy="397008"/>
            </a:xfrm>
            <a:custGeom>
              <a:avLst/>
              <a:gdLst>
                <a:gd name="connsiteX0" fmla="*/ 0 w 1286933"/>
                <a:gd name="connsiteY0" fmla="*/ 52545 h 315266"/>
                <a:gd name="connsiteX1" fmla="*/ 52545 w 1286933"/>
                <a:gd name="connsiteY1" fmla="*/ 0 h 315266"/>
                <a:gd name="connsiteX2" fmla="*/ 214489 w 1286933"/>
                <a:gd name="connsiteY2" fmla="*/ 0 h 315266"/>
                <a:gd name="connsiteX3" fmla="*/ 214489 w 1286933"/>
                <a:gd name="connsiteY3" fmla="*/ 0 h 315266"/>
                <a:gd name="connsiteX4" fmla="*/ 536222 w 1286933"/>
                <a:gd name="connsiteY4" fmla="*/ 0 h 315266"/>
                <a:gd name="connsiteX5" fmla="*/ 1234388 w 1286933"/>
                <a:gd name="connsiteY5" fmla="*/ 0 h 315266"/>
                <a:gd name="connsiteX6" fmla="*/ 1286933 w 1286933"/>
                <a:gd name="connsiteY6" fmla="*/ 52545 h 315266"/>
                <a:gd name="connsiteX7" fmla="*/ 1286933 w 1286933"/>
                <a:gd name="connsiteY7" fmla="*/ 183905 h 315266"/>
                <a:gd name="connsiteX8" fmla="*/ 1286933 w 1286933"/>
                <a:gd name="connsiteY8" fmla="*/ 183905 h 315266"/>
                <a:gd name="connsiteX9" fmla="*/ 1286933 w 1286933"/>
                <a:gd name="connsiteY9" fmla="*/ 262722 h 315266"/>
                <a:gd name="connsiteX10" fmla="*/ 1286933 w 1286933"/>
                <a:gd name="connsiteY10" fmla="*/ 262721 h 315266"/>
                <a:gd name="connsiteX11" fmla="*/ 1234388 w 1286933"/>
                <a:gd name="connsiteY11" fmla="*/ 315266 h 315266"/>
                <a:gd name="connsiteX12" fmla="*/ 536222 w 1286933"/>
                <a:gd name="connsiteY12" fmla="*/ 315266 h 315266"/>
                <a:gd name="connsiteX13" fmla="*/ 2831 w 1286933"/>
                <a:gd name="connsiteY13" fmla="*/ 397008 h 315266"/>
                <a:gd name="connsiteX14" fmla="*/ 214489 w 1286933"/>
                <a:gd name="connsiteY14" fmla="*/ 315266 h 315266"/>
                <a:gd name="connsiteX15" fmla="*/ 52545 w 1286933"/>
                <a:gd name="connsiteY15" fmla="*/ 315266 h 315266"/>
                <a:gd name="connsiteX16" fmla="*/ 0 w 1286933"/>
                <a:gd name="connsiteY16" fmla="*/ 262721 h 315266"/>
                <a:gd name="connsiteX17" fmla="*/ 0 w 1286933"/>
                <a:gd name="connsiteY17" fmla="*/ 262722 h 315266"/>
                <a:gd name="connsiteX18" fmla="*/ 0 w 1286933"/>
                <a:gd name="connsiteY18" fmla="*/ 183905 h 315266"/>
                <a:gd name="connsiteX19" fmla="*/ 0 w 1286933"/>
                <a:gd name="connsiteY19" fmla="*/ 183905 h 315266"/>
                <a:gd name="connsiteX20" fmla="*/ 0 w 1286933"/>
                <a:gd name="connsiteY20" fmla="*/ 52545 h 315266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536222 w 1286933"/>
                <a:gd name="connsiteY12" fmla="*/ 315266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45155 w 1286933"/>
                <a:gd name="connsiteY14" fmla="*/ 311033 h 397008"/>
                <a:gd name="connsiteX15" fmla="*/ 52545 w 1286933"/>
                <a:gd name="connsiteY15" fmla="*/ 315266 h 397008"/>
                <a:gd name="connsiteX16" fmla="*/ 0 w 1286933"/>
                <a:gd name="connsiteY16" fmla="*/ 262721 h 397008"/>
                <a:gd name="connsiteX17" fmla="*/ 0 w 1286933"/>
                <a:gd name="connsiteY17" fmla="*/ 262722 h 397008"/>
                <a:gd name="connsiteX18" fmla="*/ 0 w 1286933"/>
                <a:gd name="connsiteY18" fmla="*/ 183905 h 397008"/>
                <a:gd name="connsiteX19" fmla="*/ 0 w 1286933"/>
                <a:gd name="connsiteY19" fmla="*/ 183905 h 397008"/>
                <a:gd name="connsiteX20" fmla="*/ 0 w 1286933"/>
                <a:gd name="connsiteY20" fmla="*/ 52545 h 397008"/>
                <a:gd name="connsiteX0" fmla="*/ 0 w 1286933"/>
                <a:gd name="connsiteY0" fmla="*/ 52545 h 397008"/>
                <a:gd name="connsiteX1" fmla="*/ 52545 w 1286933"/>
                <a:gd name="connsiteY1" fmla="*/ 0 h 397008"/>
                <a:gd name="connsiteX2" fmla="*/ 214489 w 1286933"/>
                <a:gd name="connsiteY2" fmla="*/ 0 h 397008"/>
                <a:gd name="connsiteX3" fmla="*/ 214489 w 1286933"/>
                <a:gd name="connsiteY3" fmla="*/ 0 h 397008"/>
                <a:gd name="connsiteX4" fmla="*/ 536222 w 1286933"/>
                <a:gd name="connsiteY4" fmla="*/ 0 h 397008"/>
                <a:gd name="connsiteX5" fmla="*/ 1234388 w 1286933"/>
                <a:gd name="connsiteY5" fmla="*/ 0 h 397008"/>
                <a:gd name="connsiteX6" fmla="*/ 1286933 w 1286933"/>
                <a:gd name="connsiteY6" fmla="*/ 52545 h 397008"/>
                <a:gd name="connsiteX7" fmla="*/ 1286933 w 1286933"/>
                <a:gd name="connsiteY7" fmla="*/ 183905 h 397008"/>
                <a:gd name="connsiteX8" fmla="*/ 1286933 w 1286933"/>
                <a:gd name="connsiteY8" fmla="*/ 183905 h 397008"/>
                <a:gd name="connsiteX9" fmla="*/ 1286933 w 1286933"/>
                <a:gd name="connsiteY9" fmla="*/ 262722 h 397008"/>
                <a:gd name="connsiteX10" fmla="*/ 1286933 w 1286933"/>
                <a:gd name="connsiteY10" fmla="*/ 262721 h 397008"/>
                <a:gd name="connsiteX11" fmla="*/ 1234388 w 1286933"/>
                <a:gd name="connsiteY11" fmla="*/ 315266 h 397008"/>
                <a:gd name="connsiteX12" fmla="*/ 189089 w 1286933"/>
                <a:gd name="connsiteY12" fmla="*/ 319499 h 397008"/>
                <a:gd name="connsiteX13" fmla="*/ 2831 w 1286933"/>
                <a:gd name="connsiteY13" fmla="*/ 397008 h 397008"/>
                <a:gd name="connsiteX14" fmla="*/ 52545 w 1286933"/>
                <a:gd name="connsiteY14" fmla="*/ 315266 h 397008"/>
                <a:gd name="connsiteX15" fmla="*/ 0 w 1286933"/>
                <a:gd name="connsiteY15" fmla="*/ 262721 h 397008"/>
                <a:gd name="connsiteX16" fmla="*/ 0 w 1286933"/>
                <a:gd name="connsiteY16" fmla="*/ 262722 h 397008"/>
                <a:gd name="connsiteX17" fmla="*/ 0 w 1286933"/>
                <a:gd name="connsiteY17" fmla="*/ 183905 h 397008"/>
                <a:gd name="connsiteX18" fmla="*/ 0 w 1286933"/>
                <a:gd name="connsiteY18" fmla="*/ 183905 h 397008"/>
                <a:gd name="connsiteX19" fmla="*/ 0 w 1286933"/>
                <a:gd name="connsiteY19" fmla="*/ 52545 h 39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6933" h="397008">
                  <a:moveTo>
                    <a:pt x="0" y="52545"/>
                  </a:moveTo>
                  <a:cubicBezTo>
                    <a:pt x="0" y="23525"/>
                    <a:pt x="23525" y="0"/>
                    <a:pt x="52545" y="0"/>
                  </a:cubicBezTo>
                  <a:lnTo>
                    <a:pt x="214489" y="0"/>
                  </a:lnTo>
                  <a:lnTo>
                    <a:pt x="214489" y="0"/>
                  </a:lnTo>
                  <a:lnTo>
                    <a:pt x="536222" y="0"/>
                  </a:lnTo>
                  <a:lnTo>
                    <a:pt x="1234388" y="0"/>
                  </a:lnTo>
                  <a:cubicBezTo>
                    <a:pt x="1263408" y="0"/>
                    <a:pt x="1286933" y="23525"/>
                    <a:pt x="1286933" y="52545"/>
                  </a:cubicBezTo>
                  <a:lnTo>
                    <a:pt x="1286933" y="183905"/>
                  </a:lnTo>
                  <a:lnTo>
                    <a:pt x="1286933" y="183905"/>
                  </a:lnTo>
                  <a:lnTo>
                    <a:pt x="1286933" y="262722"/>
                  </a:lnTo>
                  <a:lnTo>
                    <a:pt x="1286933" y="262721"/>
                  </a:lnTo>
                  <a:cubicBezTo>
                    <a:pt x="1286933" y="291741"/>
                    <a:pt x="1263408" y="315266"/>
                    <a:pt x="1234388" y="315266"/>
                  </a:cubicBezTo>
                  <a:lnTo>
                    <a:pt x="189089" y="319499"/>
                  </a:lnTo>
                  <a:lnTo>
                    <a:pt x="2831" y="397008"/>
                  </a:lnTo>
                  <a:lnTo>
                    <a:pt x="52545" y="315266"/>
                  </a:lnTo>
                  <a:cubicBezTo>
                    <a:pt x="23525" y="315266"/>
                    <a:pt x="0" y="291741"/>
                    <a:pt x="0" y="262721"/>
                  </a:cubicBezTo>
                  <a:lnTo>
                    <a:pt x="0" y="262722"/>
                  </a:lnTo>
                  <a:lnTo>
                    <a:pt x="0" y="183905"/>
                  </a:lnTo>
                  <a:lnTo>
                    <a:pt x="0" y="183905"/>
                  </a:lnTo>
                  <a:lnTo>
                    <a:pt x="0" y="525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349951" y="5201186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latin typeface="+mj-ea"/>
                  <a:ea typeface="+mj-ea"/>
                </a:rPr>
                <a:t>15</a:t>
              </a:r>
              <a:r>
                <a:rPr lang="en-US" altLang="zh-CN" sz="1050" b="1" dirty="0">
                  <a:latin typeface="+mj-ea"/>
                  <a:ea typeface="+mj-ea"/>
                </a:rPr>
                <a:t>%</a:t>
              </a:r>
              <a:endParaRPr lang="zh-CN" altLang="en-US" sz="1400" b="1" dirty="0">
                <a:latin typeface="+mj-ea"/>
                <a:ea typeface="+mj-ea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834672" y="5175076"/>
              <a:ext cx="22699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5615408" y="4768733"/>
              <a:ext cx="124649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latin typeface="+mj-lt"/>
                </a:rPr>
                <a:t>ADD YOUR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850933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1.66667E-6 3.7037E-7 C -0.0418 -0.06482 -0.06693 -0.09861 -0.12865 -0.1412 C -0.18242 -0.18241 -0.23698 -0.19838 -0.29284 -0.19537 " pathEditMode="relative" rAng="0" ptsTypes="AAA">
                                      <p:cBhvr>
                                        <p:cTn id="27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48" y="-9792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2.70833E-6 -2.22222E-6 C -0.03463 -0.17986 -0.09062 -0.25648 -0.14258 -0.30416 C -0.25859 -0.42407 -0.34622 -0.42963 -0.44518 -0.43727 " pathEditMode="relative" rAng="0" ptsTypes="AAA">
                                      <p:cBhvr>
                                        <p:cTn id="32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66" y="-2187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0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0.00013 3.7037E-7 C 0.05456 -0.09051 0.07396 -0.16806 0.07487 -0.27153 C 0.06588 -0.39491 0.03737 -0.44884 -0.00651 -0.52014 C -0.05378 -0.58727 -0.10508 -0.63194 -0.15638 -0.66667 C -0.2513 -0.73426 -0.3599 -0.7419 -0.45625 -0.75278 " pathEditMode="relative" rAng="0" ptsTypes="AAAAA">
                                      <p:cBhvr>
                                        <p:cTn id="37" dur="1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62" y="-37639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3.75E-6 1.48148E-6 C -0.07916 -0.09792 -0.1388 -0.12616 -0.22096 -0.17616 C -0.34479 -0.23611 -0.45924 -0.24283 -0.57734 -0.25394 " pathEditMode="relative" rAng="0" ptsTypes="AAA">
                                      <p:cBhvr>
                                        <p:cTn id="42" dur="75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2708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Motion origin="layout" path="M 0.00078 -0.0007 C 0.00417 -0.08195 -0.00729 -0.12014 -0.02461 -0.17153 C -0.06419 -0.25787 -0.10234 -0.30116 -0.15494 -0.35185 C -0.21145 -0.39584 -0.26757 -0.42685 -0.32578 -0.45834 C -0.44192 -0.50972 -0.57187 -0.52153 -0.69479 -0.52986 " pathEditMode="relative" rAng="0" ptsTypes="AAAAA">
                                      <p:cBhvr>
                                        <p:cTn id="47" dur="10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753" y="-2645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4" grpId="0" animBg="1"/>
      <p:bldP spid="14" grpId="1" animBg="1"/>
      <p:bldP spid="20" grpId="0" animBg="1"/>
      <p:bldP spid="20" grpId="1" animBg="1"/>
      <p:bldP spid="26" grpId="0" animBg="1"/>
      <p:bldP spid="26" grpId="1" animBg="1"/>
      <p:bldP spid="32" grpId="0" animBg="1"/>
      <p:bldP spid="32" grpId="1" animBg="1"/>
      <p:bldP spid="38" grpId="0" animBg="1"/>
      <p:bldP spid="38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>
            <a:spLocks/>
          </p:cNvSpPr>
          <p:nvPr/>
        </p:nvSpPr>
        <p:spPr bwMode="auto">
          <a:xfrm>
            <a:off x="5502276" y="5961063"/>
            <a:ext cx="1212850" cy="361950"/>
          </a:xfrm>
          <a:custGeom>
            <a:avLst/>
            <a:gdLst>
              <a:gd name="T0" fmla="*/ 679 w 764"/>
              <a:gd name="T1" fmla="*/ 228 h 228"/>
              <a:gd name="T2" fmla="*/ 764 w 764"/>
              <a:gd name="T3" fmla="*/ 117 h 228"/>
              <a:gd name="T4" fmla="*/ 705 w 764"/>
              <a:gd name="T5" fmla="*/ 0 h 228"/>
              <a:gd name="T6" fmla="*/ 138 w 764"/>
              <a:gd name="T7" fmla="*/ 96 h 228"/>
              <a:gd name="T8" fmla="*/ 0 w 764"/>
              <a:gd name="T9" fmla="*/ 175 h 228"/>
              <a:gd name="T10" fmla="*/ 679 w 764"/>
              <a:gd name="T11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4" h="228">
                <a:moveTo>
                  <a:pt x="679" y="228"/>
                </a:moveTo>
                <a:lnTo>
                  <a:pt x="764" y="117"/>
                </a:lnTo>
                <a:lnTo>
                  <a:pt x="705" y="0"/>
                </a:lnTo>
                <a:lnTo>
                  <a:pt x="138" y="96"/>
                </a:lnTo>
                <a:lnTo>
                  <a:pt x="0" y="175"/>
                </a:lnTo>
                <a:lnTo>
                  <a:pt x="679" y="228"/>
                </a:lnTo>
                <a:close/>
              </a:path>
            </a:pathLst>
          </a:custGeom>
          <a:solidFill>
            <a:srgbClr val="F2F2F2"/>
          </a:solidFill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6"/>
          <p:cNvSpPr>
            <a:spLocks/>
          </p:cNvSpPr>
          <p:nvPr/>
        </p:nvSpPr>
        <p:spPr bwMode="auto">
          <a:xfrm>
            <a:off x="5392738" y="5800725"/>
            <a:ext cx="1431925" cy="438150"/>
          </a:xfrm>
          <a:custGeom>
            <a:avLst/>
            <a:gdLst>
              <a:gd name="T0" fmla="*/ 716 w 902"/>
              <a:gd name="T1" fmla="*/ 276 h 276"/>
              <a:gd name="T2" fmla="*/ 902 w 902"/>
              <a:gd name="T3" fmla="*/ 138 h 276"/>
              <a:gd name="T4" fmla="*/ 796 w 902"/>
              <a:gd name="T5" fmla="*/ 0 h 276"/>
              <a:gd name="T6" fmla="*/ 181 w 902"/>
              <a:gd name="T7" fmla="*/ 85 h 276"/>
              <a:gd name="T8" fmla="*/ 0 w 902"/>
              <a:gd name="T9" fmla="*/ 191 h 276"/>
              <a:gd name="T10" fmla="*/ 716 w 902"/>
              <a:gd name="T11" fmla="*/ 276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02" h="276">
                <a:moveTo>
                  <a:pt x="716" y="276"/>
                </a:moveTo>
                <a:lnTo>
                  <a:pt x="902" y="138"/>
                </a:lnTo>
                <a:lnTo>
                  <a:pt x="796" y="0"/>
                </a:lnTo>
                <a:lnTo>
                  <a:pt x="181" y="85"/>
                </a:lnTo>
                <a:lnTo>
                  <a:pt x="0" y="191"/>
                </a:lnTo>
                <a:lnTo>
                  <a:pt x="716" y="276"/>
                </a:lnTo>
                <a:close/>
              </a:path>
            </a:pathLst>
          </a:custGeom>
          <a:solidFill>
            <a:srgbClr val="F3F3F3"/>
          </a:solidFill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>
            <a:off x="5283201" y="5640388"/>
            <a:ext cx="1651000" cy="506412"/>
          </a:xfrm>
          <a:custGeom>
            <a:avLst/>
            <a:gdLst>
              <a:gd name="T0" fmla="*/ 753 w 1040"/>
              <a:gd name="T1" fmla="*/ 319 h 319"/>
              <a:gd name="T2" fmla="*/ 1040 w 1040"/>
              <a:gd name="T3" fmla="*/ 160 h 319"/>
              <a:gd name="T4" fmla="*/ 891 w 1040"/>
              <a:gd name="T5" fmla="*/ 0 h 319"/>
              <a:gd name="T6" fmla="*/ 218 w 1040"/>
              <a:gd name="T7" fmla="*/ 80 h 319"/>
              <a:gd name="T8" fmla="*/ 0 w 1040"/>
              <a:gd name="T9" fmla="*/ 207 h 319"/>
              <a:gd name="T10" fmla="*/ 753 w 1040"/>
              <a:gd name="T11" fmla="*/ 319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40" h="319">
                <a:moveTo>
                  <a:pt x="753" y="319"/>
                </a:moveTo>
                <a:lnTo>
                  <a:pt x="1040" y="160"/>
                </a:lnTo>
                <a:lnTo>
                  <a:pt x="891" y="0"/>
                </a:lnTo>
                <a:lnTo>
                  <a:pt x="218" y="80"/>
                </a:lnTo>
                <a:lnTo>
                  <a:pt x="0" y="207"/>
                </a:lnTo>
                <a:lnTo>
                  <a:pt x="753" y="319"/>
                </a:lnTo>
                <a:close/>
              </a:path>
            </a:pathLst>
          </a:custGeom>
          <a:solidFill>
            <a:srgbClr val="F4F4F4"/>
          </a:solidFill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8"/>
          <p:cNvSpPr>
            <a:spLocks/>
          </p:cNvSpPr>
          <p:nvPr/>
        </p:nvSpPr>
        <p:spPr bwMode="auto">
          <a:xfrm>
            <a:off x="5173663" y="5480050"/>
            <a:ext cx="1868488" cy="582612"/>
          </a:xfrm>
          <a:custGeom>
            <a:avLst/>
            <a:gdLst>
              <a:gd name="T0" fmla="*/ 796 w 1177"/>
              <a:gd name="T1" fmla="*/ 367 h 367"/>
              <a:gd name="T2" fmla="*/ 1177 w 1177"/>
              <a:gd name="T3" fmla="*/ 181 h 367"/>
              <a:gd name="T4" fmla="*/ 981 w 1177"/>
              <a:gd name="T5" fmla="*/ 0 h 367"/>
              <a:gd name="T6" fmla="*/ 255 w 1177"/>
              <a:gd name="T7" fmla="*/ 75 h 367"/>
              <a:gd name="T8" fmla="*/ 0 w 1177"/>
              <a:gd name="T9" fmla="*/ 223 h 367"/>
              <a:gd name="T10" fmla="*/ 796 w 1177"/>
              <a:gd name="T11" fmla="*/ 367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77" h="367">
                <a:moveTo>
                  <a:pt x="796" y="367"/>
                </a:moveTo>
                <a:lnTo>
                  <a:pt x="1177" y="181"/>
                </a:lnTo>
                <a:lnTo>
                  <a:pt x="981" y="0"/>
                </a:lnTo>
                <a:lnTo>
                  <a:pt x="255" y="75"/>
                </a:lnTo>
                <a:lnTo>
                  <a:pt x="0" y="223"/>
                </a:lnTo>
                <a:lnTo>
                  <a:pt x="796" y="367"/>
                </a:lnTo>
                <a:close/>
              </a:path>
            </a:pathLst>
          </a:custGeom>
          <a:solidFill>
            <a:srgbClr val="F4F4F4"/>
          </a:solidFill>
          <a:ln w="7938" cap="flat">
            <a:solidFill>
              <a:srgbClr val="DDDCDB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9"/>
          <p:cNvSpPr>
            <a:spLocks/>
          </p:cNvSpPr>
          <p:nvPr/>
        </p:nvSpPr>
        <p:spPr bwMode="auto">
          <a:xfrm>
            <a:off x="5065713" y="5311775"/>
            <a:ext cx="2085975" cy="666750"/>
          </a:xfrm>
          <a:custGeom>
            <a:avLst/>
            <a:gdLst>
              <a:gd name="T0" fmla="*/ 832 w 1314"/>
              <a:gd name="T1" fmla="*/ 420 h 420"/>
              <a:gd name="T2" fmla="*/ 1314 w 1314"/>
              <a:gd name="T3" fmla="*/ 207 h 420"/>
              <a:gd name="T4" fmla="*/ 1070 w 1314"/>
              <a:gd name="T5" fmla="*/ 0 h 420"/>
              <a:gd name="T6" fmla="*/ 291 w 1314"/>
              <a:gd name="T7" fmla="*/ 69 h 420"/>
              <a:gd name="T8" fmla="*/ 0 w 1314"/>
              <a:gd name="T9" fmla="*/ 245 h 420"/>
              <a:gd name="T10" fmla="*/ 832 w 1314"/>
              <a:gd name="T11" fmla="*/ 420 h 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14" h="420">
                <a:moveTo>
                  <a:pt x="832" y="420"/>
                </a:moveTo>
                <a:lnTo>
                  <a:pt x="1314" y="207"/>
                </a:lnTo>
                <a:lnTo>
                  <a:pt x="1070" y="0"/>
                </a:lnTo>
                <a:lnTo>
                  <a:pt x="291" y="69"/>
                </a:lnTo>
                <a:lnTo>
                  <a:pt x="0" y="245"/>
                </a:lnTo>
                <a:lnTo>
                  <a:pt x="832" y="420"/>
                </a:lnTo>
                <a:close/>
              </a:path>
            </a:pathLst>
          </a:custGeom>
          <a:solidFill>
            <a:srgbClr val="F5F5F5"/>
          </a:solidFill>
          <a:ln w="7938" cap="flat">
            <a:solidFill>
              <a:srgbClr val="D9D8D7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0"/>
          <p:cNvSpPr>
            <a:spLocks/>
          </p:cNvSpPr>
          <p:nvPr/>
        </p:nvSpPr>
        <p:spPr bwMode="auto">
          <a:xfrm>
            <a:off x="4946651" y="5151438"/>
            <a:ext cx="2314575" cy="733425"/>
          </a:xfrm>
          <a:custGeom>
            <a:avLst/>
            <a:gdLst>
              <a:gd name="T0" fmla="*/ 875 w 1458"/>
              <a:gd name="T1" fmla="*/ 462 h 462"/>
              <a:gd name="T2" fmla="*/ 1458 w 1458"/>
              <a:gd name="T3" fmla="*/ 229 h 462"/>
              <a:gd name="T4" fmla="*/ 1172 w 1458"/>
              <a:gd name="T5" fmla="*/ 0 h 462"/>
              <a:gd name="T6" fmla="*/ 334 w 1458"/>
              <a:gd name="T7" fmla="*/ 64 h 462"/>
              <a:gd name="T8" fmla="*/ 0 w 1458"/>
              <a:gd name="T9" fmla="*/ 261 h 462"/>
              <a:gd name="T10" fmla="*/ 875 w 1458"/>
              <a:gd name="T11" fmla="*/ 462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58" h="462">
                <a:moveTo>
                  <a:pt x="875" y="462"/>
                </a:moveTo>
                <a:lnTo>
                  <a:pt x="1458" y="229"/>
                </a:lnTo>
                <a:lnTo>
                  <a:pt x="1172" y="0"/>
                </a:lnTo>
                <a:lnTo>
                  <a:pt x="334" y="64"/>
                </a:lnTo>
                <a:lnTo>
                  <a:pt x="0" y="261"/>
                </a:lnTo>
                <a:lnTo>
                  <a:pt x="875" y="462"/>
                </a:lnTo>
                <a:close/>
              </a:path>
            </a:pathLst>
          </a:custGeom>
          <a:solidFill>
            <a:srgbClr val="F6F6F6"/>
          </a:solidFill>
          <a:ln w="7938" cap="flat">
            <a:solidFill>
              <a:srgbClr val="D5D4D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11"/>
          <p:cNvSpPr>
            <a:spLocks/>
          </p:cNvSpPr>
          <p:nvPr/>
        </p:nvSpPr>
        <p:spPr bwMode="auto">
          <a:xfrm>
            <a:off x="4837113" y="4992688"/>
            <a:ext cx="2533650" cy="808037"/>
          </a:xfrm>
          <a:custGeom>
            <a:avLst/>
            <a:gdLst>
              <a:gd name="T0" fmla="*/ 918 w 1596"/>
              <a:gd name="T1" fmla="*/ 509 h 509"/>
              <a:gd name="T2" fmla="*/ 1596 w 1596"/>
              <a:gd name="T3" fmla="*/ 254 h 509"/>
              <a:gd name="T4" fmla="*/ 1262 w 1596"/>
              <a:gd name="T5" fmla="*/ 0 h 509"/>
              <a:gd name="T6" fmla="*/ 371 w 1596"/>
              <a:gd name="T7" fmla="*/ 58 h 509"/>
              <a:gd name="T8" fmla="*/ 0 w 1596"/>
              <a:gd name="T9" fmla="*/ 276 h 509"/>
              <a:gd name="T10" fmla="*/ 918 w 1596"/>
              <a:gd name="T11" fmla="*/ 509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96" h="509">
                <a:moveTo>
                  <a:pt x="918" y="509"/>
                </a:moveTo>
                <a:lnTo>
                  <a:pt x="1596" y="254"/>
                </a:lnTo>
                <a:lnTo>
                  <a:pt x="1262" y="0"/>
                </a:lnTo>
                <a:lnTo>
                  <a:pt x="371" y="58"/>
                </a:lnTo>
                <a:lnTo>
                  <a:pt x="0" y="276"/>
                </a:lnTo>
                <a:lnTo>
                  <a:pt x="918" y="509"/>
                </a:lnTo>
                <a:close/>
              </a:path>
            </a:pathLst>
          </a:custGeom>
          <a:solidFill>
            <a:srgbClr val="F7F7F7"/>
          </a:solidFill>
          <a:ln w="7938" cap="flat">
            <a:solidFill>
              <a:srgbClr val="D1D0D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12"/>
          <p:cNvSpPr>
            <a:spLocks/>
          </p:cNvSpPr>
          <p:nvPr/>
        </p:nvSpPr>
        <p:spPr bwMode="auto">
          <a:xfrm>
            <a:off x="4727576" y="4832350"/>
            <a:ext cx="2752725" cy="884237"/>
          </a:xfrm>
          <a:custGeom>
            <a:avLst/>
            <a:gdLst>
              <a:gd name="T0" fmla="*/ 955 w 1734"/>
              <a:gd name="T1" fmla="*/ 557 h 557"/>
              <a:gd name="T2" fmla="*/ 1734 w 1734"/>
              <a:gd name="T3" fmla="*/ 276 h 557"/>
              <a:gd name="T4" fmla="*/ 1352 w 1734"/>
              <a:gd name="T5" fmla="*/ 0 h 557"/>
              <a:gd name="T6" fmla="*/ 414 w 1734"/>
              <a:gd name="T7" fmla="*/ 48 h 557"/>
              <a:gd name="T8" fmla="*/ 0 w 1734"/>
              <a:gd name="T9" fmla="*/ 292 h 557"/>
              <a:gd name="T10" fmla="*/ 955 w 1734"/>
              <a:gd name="T11" fmla="*/ 557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34" h="557">
                <a:moveTo>
                  <a:pt x="955" y="557"/>
                </a:moveTo>
                <a:lnTo>
                  <a:pt x="1734" y="276"/>
                </a:lnTo>
                <a:lnTo>
                  <a:pt x="1352" y="0"/>
                </a:lnTo>
                <a:lnTo>
                  <a:pt x="414" y="48"/>
                </a:lnTo>
                <a:lnTo>
                  <a:pt x="0" y="292"/>
                </a:lnTo>
                <a:lnTo>
                  <a:pt x="955" y="557"/>
                </a:lnTo>
                <a:close/>
              </a:path>
            </a:pathLst>
          </a:custGeom>
          <a:solidFill>
            <a:srgbClr val="F8F8F8"/>
          </a:solidFill>
          <a:ln w="7938" cap="flat">
            <a:solidFill>
              <a:srgbClr val="CDCCC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3"/>
          <p:cNvSpPr>
            <a:spLocks/>
          </p:cNvSpPr>
          <p:nvPr/>
        </p:nvSpPr>
        <p:spPr bwMode="auto">
          <a:xfrm>
            <a:off x="4619626" y="4664075"/>
            <a:ext cx="2970213" cy="960437"/>
          </a:xfrm>
          <a:custGeom>
            <a:avLst/>
            <a:gdLst>
              <a:gd name="T0" fmla="*/ 991 w 1871"/>
              <a:gd name="T1" fmla="*/ 605 h 605"/>
              <a:gd name="T2" fmla="*/ 1871 w 1871"/>
              <a:gd name="T3" fmla="*/ 302 h 605"/>
              <a:gd name="T4" fmla="*/ 1447 w 1871"/>
              <a:gd name="T5" fmla="*/ 0 h 605"/>
              <a:gd name="T6" fmla="*/ 450 w 1871"/>
              <a:gd name="T7" fmla="*/ 47 h 605"/>
              <a:gd name="T8" fmla="*/ 0 w 1871"/>
              <a:gd name="T9" fmla="*/ 313 h 605"/>
              <a:gd name="T10" fmla="*/ 991 w 1871"/>
              <a:gd name="T11" fmla="*/ 605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71" h="605">
                <a:moveTo>
                  <a:pt x="991" y="605"/>
                </a:moveTo>
                <a:lnTo>
                  <a:pt x="1871" y="302"/>
                </a:lnTo>
                <a:lnTo>
                  <a:pt x="1447" y="0"/>
                </a:lnTo>
                <a:lnTo>
                  <a:pt x="450" y="47"/>
                </a:lnTo>
                <a:lnTo>
                  <a:pt x="0" y="313"/>
                </a:lnTo>
                <a:lnTo>
                  <a:pt x="991" y="605"/>
                </a:lnTo>
                <a:close/>
              </a:path>
            </a:pathLst>
          </a:custGeom>
          <a:solidFill>
            <a:srgbClr val="F8F8F8"/>
          </a:solidFill>
          <a:ln w="7938" cap="flat">
            <a:solidFill>
              <a:srgbClr val="C9C8C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14"/>
          <p:cNvSpPr>
            <a:spLocks/>
          </p:cNvSpPr>
          <p:nvPr/>
        </p:nvSpPr>
        <p:spPr bwMode="auto">
          <a:xfrm>
            <a:off x="4510088" y="4503738"/>
            <a:ext cx="3189288" cy="1036637"/>
          </a:xfrm>
          <a:custGeom>
            <a:avLst/>
            <a:gdLst>
              <a:gd name="T0" fmla="*/ 1033 w 2009"/>
              <a:gd name="T1" fmla="*/ 653 h 653"/>
              <a:gd name="T2" fmla="*/ 2009 w 2009"/>
              <a:gd name="T3" fmla="*/ 324 h 653"/>
              <a:gd name="T4" fmla="*/ 1537 w 2009"/>
              <a:gd name="T5" fmla="*/ 0 h 653"/>
              <a:gd name="T6" fmla="*/ 487 w 2009"/>
              <a:gd name="T7" fmla="*/ 42 h 653"/>
              <a:gd name="T8" fmla="*/ 0 w 2009"/>
              <a:gd name="T9" fmla="*/ 329 h 653"/>
              <a:gd name="T10" fmla="*/ 1033 w 2009"/>
              <a:gd name="T11" fmla="*/ 653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09" h="653">
                <a:moveTo>
                  <a:pt x="1033" y="653"/>
                </a:moveTo>
                <a:lnTo>
                  <a:pt x="2009" y="324"/>
                </a:lnTo>
                <a:lnTo>
                  <a:pt x="1537" y="0"/>
                </a:lnTo>
                <a:lnTo>
                  <a:pt x="487" y="42"/>
                </a:lnTo>
                <a:lnTo>
                  <a:pt x="0" y="329"/>
                </a:lnTo>
                <a:lnTo>
                  <a:pt x="1033" y="653"/>
                </a:lnTo>
                <a:close/>
              </a:path>
            </a:pathLst>
          </a:custGeom>
          <a:solidFill>
            <a:srgbClr val="F9F9F9"/>
          </a:solidFill>
          <a:ln w="7938" cap="flat">
            <a:solidFill>
              <a:srgbClr val="C6C4C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15"/>
          <p:cNvSpPr>
            <a:spLocks/>
          </p:cNvSpPr>
          <p:nvPr/>
        </p:nvSpPr>
        <p:spPr bwMode="auto">
          <a:xfrm>
            <a:off x="4391026" y="4343400"/>
            <a:ext cx="3417888" cy="1112837"/>
          </a:xfrm>
          <a:custGeom>
            <a:avLst/>
            <a:gdLst>
              <a:gd name="T0" fmla="*/ 1077 w 2153"/>
              <a:gd name="T1" fmla="*/ 701 h 701"/>
              <a:gd name="T2" fmla="*/ 2153 w 2153"/>
              <a:gd name="T3" fmla="*/ 345 h 701"/>
              <a:gd name="T4" fmla="*/ 1633 w 2153"/>
              <a:gd name="T5" fmla="*/ 0 h 701"/>
              <a:gd name="T6" fmla="*/ 531 w 2153"/>
              <a:gd name="T7" fmla="*/ 32 h 701"/>
              <a:gd name="T8" fmla="*/ 0 w 2153"/>
              <a:gd name="T9" fmla="*/ 345 h 701"/>
              <a:gd name="T10" fmla="*/ 1077 w 2153"/>
              <a:gd name="T11" fmla="*/ 701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3" h="701">
                <a:moveTo>
                  <a:pt x="1077" y="701"/>
                </a:moveTo>
                <a:lnTo>
                  <a:pt x="2153" y="345"/>
                </a:lnTo>
                <a:lnTo>
                  <a:pt x="1633" y="0"/>
                </a:lnTo>
                <a:lnTo>
                  <a:pt x="531" y="32"/>
                </a:lnTo>
                <a:lnTo>
                  <a:pt x="0" y="345"/>
                </a:lnTo>
                <a:lnTo>
                  <a:pt x="1077" y="701"/>
                </a:lnTo>
                <a:close/>
              </a:path>
            </a:pathLst>
          </a:custGeom>
          <a:solidFill>
            <a:srgbClr val="FAFAFA"/>
          </a:solidFill>
          <a:ln w="7938" cap="flat">
            <a:solidFill>
              <a:srgbClr val="C2C1C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16"/>
          <p:cNvSpPr>
            <a:spLocks/>
          </p:cNvSpPr>
          <p:nvPr/>
        </p:nvSpPr>
        <p:spPr bwMode="auto">
          <a:xfrm>
            <a:off x="4281488" y="4183063"/>
            <a:ext cx="3636963" cy="1179512"/>
          </a:xfrm>
          <a:custGeom>
            <a:avLst/>
            <a:gdLst>
              <a:gd name="T0" fmla="*/ 1114 w 2291"/>
              <a:gd name="T1" fmla="*/ 743 h 743"/>
              <a:gd name="T2" fmla="*/ 2291 w 2291"/>
              <a:gd name="T3" fmla="*/ 366 h 743"/>
              <a:gd name="T4" fmla="*/ 1729 w 2291"/>
              <a:gd name="T5" fmla="*/ 0 h 743"/>
              <a:gd name="T6" fmla="*/ 568 w 2291"/>
              <a:gd name="T7" fmla="*/ 27 h 743"/>
              <a:gd name="T8" fmla="*/ 0 w 2291"/>
              <a:gd name="T9" fmla="*/ 361 h 743"/>
              <a:gd name="T10" fmla="*/ 1114 w 2291"/>
              <a:gd name="T11" fmla="*/ 743 h 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91" h="743">
                <a:moveTo>
                  <a:pt x="1114" y="743"/>
                </a:moveTo>
                <a:lnTo>
                  <a:pt x="2291" y="366"/>
                </a:lnTo>
                <a:lnTo>
                  <a:pt x="1729" y="0"/>
                </a:lnTo>
                <a:lnTo>
                  <a:pt x="568" y="27"/>
                </a:lnTo>
                <a:lnTo>
                  <a:pt x="0" y="361"/>
                </a:lnTo>
                <a:lnTo>
                  <a:pt x="1114" y="743"/>
                </a:lnTo>
                <a:close/>
              </a:path>
            </a:pathLst>
          </a:custGeom>
          <a:solidFill>
            <a:srgbClr val="FBFBFB"/>
          </a:solidFill>
          <a:ln w="7938" cap="flat">
            <a:solidFill>
              <a:srgbClr val="BEBDB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17"/>
          <p:cNvSpPr>
            <a:spLocks/>
          </p:cNvSpPr>
          <p:nvPr/>
        </p:nvSpPr>
        <p:spPr bwMode="auto">
          <a:xfrm>
            <a:off x="4173538" y="4014788"/>
            <a:ext cx="3854450" cy="1263650"/>
          </a:xfrm>
          <a:custGeom>
            <a:avLst/>
            <a:gdLst>
              <a:gd name="T0" fmla="*/ 1155 w 2428"/>
              <a:gd name="T1" fmla="*/ 796 h 796"/>
              <a:gd name="T2" fmla="*/ 2428 w 2428"/>
              <a:gd name="T3" fmla="*/ 398 h 796"/>
              <a:gd name="T4" fmla="*/ 1818 w 2428"/>
              <a:gd name="T5" fmla="*/ 0 h 796"/>
              <a:gd name="T6" fmla="*/ 604 w 2428"/>
              <a:gd name="T7" fmla="*/ 26 h 796"/>
              <a:gd name="T8" fmla="*/ 0 w 2428"/>
              <a:gd name="T9" fmla="*/ 387 h 796"/>
              <a:gd name="T10" fmla="*/ 1155 w 2428"/>
              <a:gd name="T11" fmla="*/ 796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428" h="796">
                <a:moveTo>
                  <a:pt x="1155" y="796"/>
                </a:moveTo>
                <a:lnTo>
                  <a:pt x="2428" y="398"/>
                </a:lnTo>
                <a:lnTo>
                  <a:pt x="1818" y="0"/>
                </a:lnTo>
                <a:lnTo>
                  <a:pt x="604" y="26"/>
                </a:lnTo>
                <a:lnTo>
                  <a:pt x="0" y="387"/>
                </a:lnTo>
                <a:lnTo>
                  <a:pt x="1155" y="796"/>
                </a:lnTo>
                <a:close/>
              </a:path>
            </a:pathLst>
          </a:custGeom>
          <a:solidFill>
            <a:srgbClr val="FCFCFC"/>
          </a:solidFill>
          <a:ln w="7938" cap="flat">
            <a:solidFill>
              <a:srgbClr val="BAB9B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18"/>
          <p:cNvSpPr>
            <a:spLocks/>
          </p:cNvSpPr>
          <p:nvPr/>
        </p:nvSpPr>
        <p:spPr bwMode="auto">
          <a:xfrm>
            <a:off x="4064001" y="3854450"/>
            <a:ext cx="4073525" cy="1339850"/>
          </a:xfrm>
          <a:custGeom>
            <a:avLst/>
            <a:gdLst>
              <a:gd name="T0" fmla="*/ 1192 w 2566"/>
              <a:gd name="T1" fmla="*/ 844 h 844"/>
              <a:gd name="T2" fmla="*/ 2566 w 2566"/>
              <a:gd name="T3" fmla="*/ 419 h 844"/>
              <a:gd name="T4" fmla="*/ 1908 w 2566"/>
              <a:gd name="T5" fmla="*/ 0 h 844"/>
              <a:gd name="T6" fmla="*/ 646 w 2566"/>
              <a:gd name="T7" fmla="*/ 16 h 844"/>
              <a:gd name="T8" fmla="*/ 0 w 2566"/>
              <a:gd name="T9" fmla="*/ 403 h 844"/>
              <a:gd name="T10" fmla="*/ 1192 w 2566"/>
              <a:gd name="T11" fmla="*/ 844 h 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66" h="844">
                <a:moveTo>
                  <a:pt x="1192" y="844"/>
                </a:moveTo>
                <a:lnTo>
                  <a:pt x="2566" y="419"/>
                </a:lnTo>
                <a:lnTo>
                  <a:pt x="1908" y="0"/>
                </a:lnTo>
                <a:lnTo>
                  <a:pt x="646" y="16"/>
                </a:lnTo>
                <a:lnTo>
                  <a:pt x="0" y="403"/>
                </a:lnTo>
                <a:lnTo>
                  <a:pt x="1192" y="844"/>
                </a:lnTo>
                <a:close/>
              </a:path>
            </a:pathLst>
          </a:custGeom>
          <a:solidFill>
            <a:srgbClr val="FDFDFD"/>
          </a:solidFill>
          <a:ln w="7938" cap="flat">
            <a:solidFill>
              <a:srgbClr val="B6B5B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19"/>
          <p:cNvSpPr>
            <a:spLocks/>
          </p:cNvSpPr>
          <p:nvPr/>
        </p:nvSpPr>
        <p:spPr bwMode="auto">
          <a:xfrm>
            <a:off x="3944938" y="3694113"/>
            <a:ext cx="4302125" cy="1408112"/>
          </a:xfrm>
          <a:custGeom>
            <a:avLst/>
            <a:gdLst>
              <a:gd name="T0" fmla="*/ 1236 w 2710"/>
              <a:gd name="T1" fmla="*/ 887 h 887"/>
              <a:gd name="T2" fmla="*/ 2710 w 2710"/>
              <a:gd name="T3" fmla="*/ 441 h 887"/>
              <a:gd name="T4" fmla="*/ 2010 w 2710"/>
              <a:gd name="T5" fmla="*/ 0 h 887"/>
              <a:gd name="T6" fmla="*/ 690 w 2710"/>
              <a:gd name="T7" fmla="*/ 11 h 887"/>
              <a:gd name="T8" fmla="*/ 0 w 2710"/>
              <a:gd name="T9" fmla="*/ 419 h 887"/>
              <a:gd name="T10" fmla="*/ 1236 w 2710"/>
              <a:gd name="T11" fmla="*/ 887 h 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10" h="887">
                <a:moveTo>
                  <a:pt x="1236" y="887"/>
                </a:moveTo>
                <a:lnTo>
                  <a:pt x="2710" y="441"/>
                </a:lnTo>
                <a:lnTo>
                  <a:pt x="2010" y="0"/>
                </a:lnTo>
                <a:lnTo>
                  <a:pt x="690" y="11"/>
                </a:lnTo>
                <a:lnTo>
                  <a:pt x="0" y="419"/>
                </a:lnTo>
                <a:lnTo>
                  <a:pt x="1236" y="887"/>
                </a:lnTo>
                <a:close/>
              </a:path>
            </a:pathLst>
          </a:custGeom>
          <a:solidFill>
            <a:srgbClr val="FDFDFD"/>
          </a:solidFill>
          <a:ln w="7938" cap="flat">
            <a:solidFill>
              <a:srgbClr val="B2B1B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20"/>
          <p:cNvSpPr>
            <a:spLocks/>
          </p:cNvSpPr>
          <p:nvPr/>
        </p:nvSpPr>
        <p:spPr bwMode="auto">
          <a:xfrm>
            <a:off x="3835401" y="3533775"/>
            <a:ext cx="4521200" cy="1484312"/>
          </a:xfrm>
          <a:custGeom>
            <a:avLst/>
            <a:gdLst>
              <a:gd name="T0" fmla="*/ 1278 w 2848"/>
              <a:gd name="T1" fmla="*/ 935 h 935"/>
              <a:gd name="T2" fmla="*/ 2848 w 2848"/>
              <a:gd name="T3" fmla="*/ 462 h 935"/>
              <a:gd name="T4" fmla="*/ 2100 w 2848"/>
              <a:gd name="T5" fmla="*/ 0 h 935"/>
              <a:gd name="T6" fmla="*/ 727 w 2848"/>
              <a:gd name="T7" fmla="*/ 6 h 935"/>
              <a:gd name="T8" fmla="*/ 0 w 2848"/>
              <a:gd name="T9" fmla="*/ 436 h 935"/>
              <a:gd name="T10" fmla="*/ 1278 w 2848"/>
              <a:gd name="T11" fmla="*/ 935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48" h="935">
                <a:moveTo>
                  <a:pt x="1278" y="935"/>
                </a:moveTo>
                <a:lnTo>
                  <a:pt x="2848" y="462"/>
                </a:lnTo>
                <a:lnTo>
                  <a:pt x="2100" y="0"/>
                </a:lnTo>
                <a:lnTo>
                  <a:pt x="727" y="6"/>
                </a:lnTo>
                <a:lnTo>
                  <a:pt x="0" y="436"/>
                </a:lnTo>
                <a:lnTo>
                  <a:pt x="1278" y="935"/>
                </a:lnTo>
                <a:close/>
              </a:path>
            </a:pathLst>
          </a:custGeom>
          <a:solidFill>
            <a:srgbClr val="FEFEFE"/>
          </a:solidFill>
          <a:ln w="7938" cap="flat">
            <a:solidFill>
              <a:srgbClr val="AEAE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21"/>
          <p:cNvSpPr>
            <a:spLocks/>
          </p:cNvSpPr>
          <p:nvPr/>
        </p:nvSpPr>
        <p:spPr bwMode="auto">
          <a:xfrm>
            <a:off x="3727451" y="3365500"/>
            <a:ext cx="4737100" cy="1566862"/>
          </a:xfrm>
          <a:custGeom>
            <a:avLst/>
            <a:gdLst>
              <a:gd name="T0" fmla="*/ 0 w 2984"/>
              <a:gd name="T1" fmla="*/ 457 h 987"/>
              <a:gd name="T2" fmla="*/ 1314 w 2984"/>
              <a:gd name="T3" fmla="*/ 987 h 987"/>
              <a:gd name="T4" fmla="*/ 2984 w 2984"/>
              <a:gd name="T5" fmla="*/ 488 h 987"/>
              <a:gd name="T6" fmla="*/ 2189 w 2984"/>
              <a:gd name="T7" fmla="*/ 0 h 987"/>
              <a:gd name="T8" fmla="*/ 763 w 2984"/>
              <a:gd name="T9" fmla="*/ 0 h 987"/>
              <a:gd name="T10" fmla="*/ 0 w 2984"/>
              <a:gd name="T11" fmla="*/ 457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84" h="987">
                <a:moveTo>
                  <a:pt x="0" y="457"/>
                </a:moveTo>
                <a:lnTo>
                  <a:pt x="1314" y="987"/>
                </a:lnTo>
                <a:lnTo>
                  <a:pt x="2984" y="488"/>
                </a:lnTo>
                <a:lnTo>
                  <a:pt x="2189" y="0"/>
                </a:lnTo>
                <a:lnTo>
                  <a:pt x="763" y="0"/>
                </a:lnTo>
                <a:lnTo>
                  <a:pt x="0" y="457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lumMod val="5000"/>
                  <a:lumOff val="95000"/>
                </a:schemeClr>
              </a:gs>
              <a:gs pos="0">
                <a:schemeClr val="bg1">
                  <a:lumMod val="95000"/>
                </a:schemeClr>
              </a:gs>
            </a:gsLst>
            <a:lin ang="5400000" scaled="1"/>
            <a:tileRect/>
          </a:gradFill>
          <a:ln w="7938" cap="flat">
            <a:solidFill>
              <a:srgbClr val="AAAAAA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06809" y="1244599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8229600" y="3419475"/>
            <a:ext cx="0" cy="6477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096125" y="2495550"/>
            <a:ext cx="0" cy="10096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5019675" y="2514600"/>
            <a:ext cx="0" cy="10096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3933825" y="3438525"/>
            <a:ext cx="0" cy="6477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8273142" y="3279482"/>
            <a:ext cx="2061029" cy="797016"/>
            <a:chOff x="8273142" y="3279482"/>
            <a:chExt cx="2061029" cy="797016"/>
          </a:xfrm>
        </p:grpSpPr>
        <p:sp>
          <p:nvSpPr>
            <p:cNvPr id="15" name="矩形 14"/>
            <p:cNvSpPr/>
            <p:nvPr/>
          </p:nvSpPr>
          <p:spPr>
            <a:xfrm>
              <a:off x="8290727" y="3279482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8273142" y="3553278"/>
              <a:ext cx="20610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199085" y="2286741"/>
            <a:ext cx="2061029" cy="797016"/>
            <a:chOff x="7199085" y="2286741"/>
            <a:chExt cx="2061029" cy="797016"/>
          </a:xfrm>
        </p:grpSpPr>
        <p:sp>
          <p:nvSpPr>
            <p:cNvPr id="17" name="矩形 16"/>
            <p:cNvSpPr/>
            <p:nvPr/>
          </p:nvSpPr>
          <p:spPr>
            <a:xfrm>
              <a:off x="7216670" y="2286741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7199085" y="2560537"/>
              <a:ext cx="20610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898374" y="2313573"/>
            <a:ext cx="2061029" cy="806689"/>
            <a:chOff x="2898374" y="2313573"/>
            <a:chExt cx="2061029" cy="806689"/>
          </a:xfrm>
        </p:grpSpPr>
        <p:sp>
          <p:nvSpPr>
            <p:cNvPr id="19" name="矩形 18"/>
            <p:cNvSpPr/>
            <p:nvPr/>
          </p:nvSpPr>
          <p:spPr>
            <a:xfrm>
              <a:off x="3436549" y="231357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2898374" y="2597042"/>
              <a:ext cx="20610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99469" y="3283382"/>
            <a:ext cx="2061029" cy="806689"/>
            <a:chOff x="1799469" y="3283382"/>
            <a:chExt cx="2061029" cy="806689"/>
          </a:xfrm>
        </p:grpSpPr>
        <p:sp>
          <p:nvSpPr>
            <p:cNvPr id="21" name="矩形 20"/>
            <p:cNvSpPr/>
            <p:nvPr/>
          </p:nvSpPr>
          <p:spPr>
            <a:xfrm>
              <a:off x="2337644" y="3283382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1799469" y="3566851"/>
              <a:ext cx="206102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048703" y="3524250"/>
            <a:ext cx="18526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/>
              <a:t>SUBTITLE</a:t>
            </a:r>
          </a:p>
          <a:p>
            <a:pPr algn="ctr"/>
            <a:r>
              <a:rPr lang="en-US" altLang="zh-CN" sz="2800" b="1" dirty="0"/>
              <a:t>TTTLE HERE</a:t>
            </a:r>
            <a:endParaRPr lang="zh-CN" altLang="en-US" sz="2800" b="1" dirty="0"/>
          </a:p>
        </p:txBody>
      </p:sp>
      <p:grpSp>
        <p:nvGrpSpPr>
          <p:cNvPr id="46" name="组合 45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48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03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315982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3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31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1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1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31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31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1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31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31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31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31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31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31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31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1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8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2" presetClass="entr" presetSubtype="2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2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2" presetClass="entr" presetSubtype="2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6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6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3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31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31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1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1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31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31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31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31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31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31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31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31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31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31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31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1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2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22" presetClass="entr" presetSubtype="1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2" presetClass="entr" presetSubtype="8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8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2" presetClass="entr" presetSubtype="2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2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2" presetClass="entr" presetSubtype="2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6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4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6" grpId="0"/>
          <p:bldP spid="23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1558925" y="4429126"/>
            <a:ext cx="0" cy="652463"/>
          </a:xfrm>
          <a:prstGeom prst="line">
            <a:avLst/>
          </a:prstGeom>
          <a:noFill/>
          <a:ln w="12700" cap="flat">
            <a:solidFill>
              <a:srgbClr val="F2F2F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>
            <a:off x="3838575" y="4244976"/>
            <a:ext cx="0" cy="1246188"/>
          </a:xfrm>
          <a:prstGeom prst="line">
            <a:avLst/>
          </a:prstGeom>
          <a:noFill/>
          <a:ln w="12700" cap="flat">
            <a:solidFill>
              <a:srgbClr val="F2F2F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1757363" y="3705226"/>
            <a:ext cx="0" cy="2081213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>
            <a:off x="3640138" y="4556126"/>
            <a:ext cx="0" cy="669925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944688" y="3705226"/>
            <a:ext cx="0" cy="1701800"/>
          </a:xfrm>
          <a:prstGeom prst="line">
            <a:avLst/>
          </a:prstGeom>
          <a:noFill/>
          <a:ln w="12700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>
            <a:off x="3465513" y="4170363"/>
            <a:ext cx="0" cy="1128713"/>
          </a:xfrm>
          <a:prstGeom prst="line">
            <a:avLst/>
          </a:prstGeom>
          <a:noFill/>
          <a:ln w="12700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2125663" y="4429126"/>
            <a:ext cx="0" cy="1593850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3265488" y="3513138"/>
            <a:ext cx="0" cy="2057400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2312988" y="3705226"/>
            <a:ext cx="0" cy="1430338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Line 15"/>
          <p:cNvSpPr>
            <a:spLocks noChangeShapeType="1"/>
          </p:cNvSpPr>
          <p:nvPr/>
        </p:nvSpPr>
        <p:spPr bwMode="auto">
          <a:xfrm>
            <a:off x="3084513" y="4511676"/>
            <a:ext cx="0" cy="1274763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Line 16"/>
          <p:cNvSpPr>
            <a:spLocks noChangeShapeType="1"/>
          </p:cNvSpPr>
          <p:nvPr/>
        </p:nvSpPr>
        <p:spPr bwMode="auto">
          <a:xfrm>
            <a:off x="2500313" y="4421188"/>
            <a:ext cx="0" cy="949325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Line 17"/>
          <p:cNvSpPr>
            <a:spLocks noChangeShapeType="1"/>
          </p:cNvSpPr>
          <p:nvPr/>
        </p:nvSpPr>
        <p:spPr bwMode="auto">
          <a:xfrm>
            <a:off x="2898775" y="3479801"/>
            <a:ext cx="0" cy="1655763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641600" y="3087688"/>
            <a:ext cx="127000" cy="2138363"/>
            <a:chOff x="2641600" y="3087688"/>
            <a:chExt cx="127000" cy="2138363"/>
          </a:xfrm>
        </p:grpSpPr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2705100" y="3211513"/>
              <a:ext cx="0" cy="2014538"/>
            </a:xfrm>
            <a:prstGeom prst="lin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2641600" y="3087688"/>
              <a:ext cx="127000" cy="123825"/>
            </a:xfrm>
            <a:prstGeom prst="ellips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Line 20"/>
          <p:cNvSpPr>
            <a:spLocks noChangeShapeType="1"/>
          </p:cNvSpPr>
          <p:nvPr/>
        </p:nvSpPr>
        <p:spPr bwMode="auto">
          <a:xfrm>
            <a:off x="4768850" y="4445001"/>
            <a:ext cx="0" cy="781050"/>
          </a:xfrm>
          <a:prstGeom prst="line">
            <a:avLst/>
          </a:prstGeom>
          <a:noFill/>
          <a:ln w="12700" cap="flat">
            <a:solidFill>
              <a:srgbClr val="F2F2F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>
            <a:off x="4986338" y="3970338"/>
            <a:ext cx="0" cy="1131888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Line 22"/>
          <p:cNvSpPr>
            <a:spLocks noChangeShapeType="1"/>
          </p:cNvSpPr>
          <p:nvPr/>
        </p:nvSpPr>
        <p:spPr bwMode="auto">
          <a:xfrm>
            <a:off x="6877050" y="4387851"/>
            <a:ext cx="0" cy="669925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Line 23"/>
          <p:cNvSpPr>
            <a:spLocks noChangeShapeType="1"/>
          </p:cNvSpPr>
          <p:nvPr/>
        </p:nvSpPr>
        <p:spPr bwMode="auto">
          <a:xfrm>
            <a:off x="7051675" y="4013201"/>
            <a:ext cx="0" cy="116205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Line 24"/>
          <p:cNvSpPr>
            <a:spLocks noChangeShapeType="1"/>
          </p:cNvSpPr>
          <p:nvPr/>
        </p:nvSpPr>
        <p:spPr bwMode="auto">
          <a:xfrm>
            <a:off x="7229475" y="4287838"/>
            <a:ext cx="0" cy="887413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Line 25"/>
          <p:cNvSpPr>
            <a:spLocks noChangeShapeType="1"/>
          </p:cNvSpPr>
          <p:nvPr/>
        </p:nvSpPr>
        <p:spPr bwMode="auto">
          <a:xfrm>
            <a:off x="7423150" y="4511676"/>
            <a:ext cx="0" cy="54610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Line 26"/>
          <p:cNvSpPr>
            <a:spLocks noChangeShapeType="1"/>
          </p:cNvSpPr>
          <p:nvPr/>
        </p:nvSpPr>
        <p:spPr bwMode="auto">
          <a:xfrm>
            <a:off x="5154613" y="4448176"/>
            <a:ext cx="0" cy="1338263"/>
          </a:xfrm>
          <a:prstGeom prst="line">
            <a:avLst/>
          </a:prstGeom>
          <a:noFill/>
          <a:ln w="12700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>
            <a:off x="6683375" y="4230688"/>
            <a:ext cx="0" cy="1685925"/>
          </a:xfrm>
          <a:prstGeom prst="line">
            <a:avLst/>
          </a:prstGeom>
          <a:noFill/>
          <a:ln w="12700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Line 28"/>
          <p:cNvSpPr>
            <a:spLocks noChangeShapeType="1"/>
          </p:cNvSpPr>
          <p:nvPr/>
        </p:nvSpPr>
        <p:spPr bwMode="auto">
          <a:xfrm>
            <a:off x="5348288" y="3651251"/>
            <a:ext cx="0" cy="1839913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Line 29"/>
          <p:cNvSpPr>
            <a:spLocks noChangeShapeType="1"/>
          </p:cNvSpPr>
          <p:nvPr/>
        </p:nvSpPr>
        <p:spPr bwMode="auto">
          <a:xfrm>
            <a:off x="6481763" y="3419476"/>
            <a:ext cx="0" cy="2690813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Line 30"/>
          <p:cNvSpPr>
            <a:spLocks noChangeShapeType="1"/>
          </p:cNvSpPr>
          <p:nvPr/>
        </p:nvSpPr>
        <p:spPr bwMode="auto">
          <a:xfrm>
            <a:off x="5530850" y="4244976"/>
            <a:ext cx="0" cy="1325563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Line 31"/>
          <p:cNvSpPr>
            <a:spLocks noChangeShapeType="1"/>
          </p:cNvSpPr>
          <p:nvPr/>
        </p:nvSpPr>
        <p:spPr bwMode="auto">
          <a:xfrm>
            <a:off x="6291263" y="4230688"/>
            <a:ext cx="0" cy="1879600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Line 32"/>
          <p:cNvSpPr>
            <a:spLocks noChangeShapeType="1"/>
          </p:cNvSpPr>
          <p:nvPr/>
        </p:nvSpPr>
        <p:spPr bwMode="auto">
          <a:xfrm>
            <a:off x="5730875" y="4348163"/>
            <a:ext cx="0" cy="827088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Line 33"/>
          <p:cNvSpPr>
            <a:spLocks noChangeShapeType="1"/>
          </p:cNvSpPr>
          <p:nvPr/>
        </p:nvSpPr>
        <p:spPr bwMode="auto">
          <a:xfrm>
            <a:off x="6102350" y="3708401"/>
            <a:ext cx="0" cy="1862138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848350" y="2960688"/>
            <a:ext cx="123825" cy="3149600"/>
            <a:chOff x="5848350" y="2960688"/>
            <a:chExt cx="123825" cy="3149600"/>
          </a:xfrm>
        </p:grpSpPr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5911850" y="3087688"/>
              <a:ext cx="0" cy="3022600"/>
            </a:xfrm>
            <a:prstGeom prst="lin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5848350" y="2960688"/>
              <a:ext cx="123825" cy="127000"/>
            </a:xfrm>
            <a:prstGeom prst="ellips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" name="Line 36"/>
          <p:cNvSpPr>
            <a:spLocks noChangeShapeType="1"/>
          </p:cNvSpPr>
          <p:nvPr/>
        </p:nvSpPr>
        <p:spPr bwMode="auto">
          <a:xfrm>
            <a:off x="10834688" y="4605338"/>
            <a:ext cx="0" cy="536575"/>
          </a:xfrm>
          <a:prstGeom prst="line">
            <a:avLst/>
          </a:prstGeom>
          <a:noFill/>
          <a:ln w="12700" cap="flat">
            <a:solidFill>
              <a:srgbClr val="F2F2F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Line 37"/>
          <p:cNvSpPr>
            <a:spLocks noChangeShapeType="1"/>
          </p:cNvSpPr>
          <p:nvPr/>
        </p:nvSpPr>
        <p:spPr bwMode="auto">
          <a:xfrm>
            <a:off x="8186738" y="4508501"/>
            <a:ext cx="0" cy="113030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Line 38"/>
          <p:cNvSpPr>
            <a:spLocks noChangeShapeType="1"/>
          </p:cNvSpPr>
          <p:nvPr/>
        </p:nvSpPr>
        <p:spPr bwMode="auto">
          <a:xfrm>
            <a:off x="10063163" y="4033838"/>
            <a:ext cx="0" cy="207645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Line 39"/>
          <p:cNvSpPr>
            <a:spLocks noChangeShapeType="1"/>
          </p:cNvSpPr>
          <p:nvPr/>
        </p:nvSpPr>
        <p:spPr bwMode="auto">
          <a:xfrm>
            <a:off x="10274300" y="3919538"/>
            <a:ext cx="0" cy="165100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Line 40"/>
          <p:cNvSpPr>
            <a:spLocks noChangeShapeType="1"/>
          </p:cNvSpPr>
          <p:nvPr/>
        </p:nvSpPr>
        <p:spPr bwMode="auto">
          <a:xfrm>
            <a:off x="10452100" y="4341813"/>
            <a:ext cx="0" cy="657225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Line 41"/>
          <p:cNvSpPr>
            <a:spLocks noChangeShapeType="1"/>
          </p:cNvSpPr>
          <p:nvPr/>
        </p:nvSpPr>
        <p:spPr bwMode="auto">
          <a:xfrm>
            <a:off x="10644188" y="4595813"/>
            <a:ext cx="0" cy="546100"/>
          </a:xfrm>
          <a:prstGeom prst="line">
            <a:avLst/>
          </a:prstGeom>
          <a:noFill/>
          <a:ln w="12700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Line 43"/>
          <p:cNvSpPr>
            <a:spLocks noChangeShapeType="1"/>
          </p:cNvSpPr>
          <p:nvPr/>
        </p:nvSpPr>
        <p:spPr bwMode="auto">
          <a:xfrm>
            <a:off x="9883775" y="4327526"/>
            <a:ext cx="0" cy="814388"/>
          </a:xfrm>
          <a:prstGeom prst="line">
            <a:avLst/>
          </a:prstGeom>
          <a:noFill/>
          <a:ln w="12700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Line 44"/>
          <p:cNvSpPr>
            <a:spLocks noChangeShapeType="1"/>
          </p:cNvSpPr>
          <p:nvPr/>
        </p:nvSpPr>
        <p:spPr bwMode="auto">
          <a:xfrm>
            <a:off x="8572500" y="4137026"/>
            <a:ext cx="0" cy="1722438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9705975" y="4387851"/>
            <a:ext cx="0" cy="1577975"/>
          </a:xfrm>
          <a:prstGeom prst="line">
            <a:avLst/>
          </a:prstGeom>
          <a:noFill/>
          <a:ln w="12700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Line 46"/>
          <p:cNvSpPr>
            <a:spLocks noChangeShapeType="1"/>
          </p:cNvSpPr>
          <p:nvPr/>
        </p:nvSpPr>
        <p:spPr bwMode="auto">
          <a:xfrm>
            <a:off x="8753475" y="3976688"/>
            <a:ext cx="0" cy="1249363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Line 47"/>
          <p:cNvSpPr>
            <a:spLocks noChangeShapeType="1"/>
          </p:cNvSpPr>
          <p:nvPr/>
        </p:nvSpPr>
        <p:spPr bwMode="auto">
          <a:xfrm>
            <a:off x="9513888" y="3346451"/>
            <a:ext cx="0" cy="2619375"/>
          </a:xfrm>
          <a:prstGeom prst="line">
            <a:avLst/>
          </a:prstGeom>
          <a:noFill/>
          <a:ln w="12700" cap="flat">
            <a:solidFill>
              <a:srgbClr val="BCBCB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Line 48"/>
          <p:cNvSpPr>
            <a:spLocks noChangeShapeType="1"/>
          </p:cNvSpPr>
          <p:nvPr/>
        </p:nvSpPr>
        <p:spPr bwMode="auto">
          <a:xfrm>
            <a:off x="8940800" y="4137026"/>
            <a:ext cx="0" cy="1393825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Line 49"/>
          <p:cNvSpPr>
            <a:spLocks noChangeShapeType="1"/>
          </p:cNvSpPr>
          <p:nvPr/>
        </p:nvSpPr>
        <p:spPr bwMode="auto">
          <a:xfrm>
            <a:off x="9323388" y="4387851"/>
            <a:ext cx="0" cy="1631950"/>
          </a:xfrm>
          <a:prstGeom prst="line">
            <a:avLst/>
          </a:prstGeom>
          <a:noFill/>
          <a:ln w="12700" cap="flat">
            <a:solidFill>
              <a:srgbClr val="A5A5A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9069388" y="3316288"/>
            <a:ext cx="123825" cy="2794000"/>
            <a:chOff x="9069388" y="3316288"/>
            <a:chExt cx="123825" cy="2794000"/>
          </a:xfrm>
        </p:grpSpPr>
        <p:sp>
          <p:nvSpPr>
            <p:cNvPr id="51" name="Line 50"/>
            <p:cNvSpPr>
              <a:spLocks noChangeShapeType="1"/>
            </p:cNvSpPr>
            <p:nvPr/>
          </p:nvSpPr>
          <p:spPr bwMode="auto">
            <a:xfrm>
              <a:off x="9132888" y="3443288"/>
              <a:ext cx="0" cy="2667000"/>
            </a:xfrm>
            <a:prstGeom prst="lin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Oval 51"/>
            <p:cNvSpPr>
              <a:spLocks noChangeArrowheads="1"/>
            </p:cNvSpPr>
            <p:nvPr/>
          </p:nvSpPr>
          <p:spPr bwMode="auto">
            <a:xfrm>
              <a:off x="9069388" y="3316288"/>
              <a:ext cx="123825" cy="127000"/>
            </a:xfrm>
            <a:prstGeom prst="ellipse">
              <a:avLst/>
            </a:prstGeom>
            <a:noFill/>
            <a:ln w="12700" cap="flat">
              <a:solidFill>
                <a:srgbClr val="3F3F3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984625" y="3717926"/>
            <a:ext cx="80963" cy="1384300"/>
            <a:chOff x="3984625" y="3717926"/>
            <a:chExt cx="80963" cy="1384300"/>
          </a:xfrm>
        </p:grpSpPr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4025900" y="3805238"/>
              <a:ext cx="0" cy="1296988"/>
            </a:xfrm>
            <a:prstGeom prst="line">
              <a:avLst/>
            </a:prstGeom>
            <a:noFill/>
            <a:ln w="12700" cap="flat">
              <a:solidFill>
                <a:srgbClr val="E2E2E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984625" y="3717926"/>
              <a:ext cx="80963" cy="80963"/>
            </a:xfrm>
            <a:prstGeom prst="ellipse">
              <a:avLst/>
            </a:prstGeom>
            <a:noFill/>
            <a:ln w="12700" cap="flat">
              <a:solidFill>
                <a:srgbClr val="E2E2E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2454632" y="2755033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48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644804" y="2626549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94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846792" y="2980721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88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8342313" y="3847839"/>
            <a:ext cx="82550" cy="1414724"/>
            <a:chOff x="8342313" y="3847839"/>
            <a:chExt cx="82550" cy="1414724"/>
          </a:xfrm>
        </p:grpSpPr>
        <p:sp>
          <p:nvSpPr>
            <p:cNvPr id="54" name="Oval 53"/>
            <p:cNvSpPr>
              <a:spLocks noChangeArrowheads="1"/>
            </p:cNvSpPr>
            <p:nvPr/>
          </p:nvSpPr>
          <p:spPr bwMode="auto">
            <a:xfrm>
              <a:off x="8342313" y="3847839"/>
              <a:ext cx="82550" cy="79375"/>
            </a:xfrm>
            <a:prstGeom prst="ellipse">
              <a:avLst/>
            </a:prstGeom>
            <a:noFill/>
            <a:ln w="12700" cap="flat">
              <a:solidFill>
                <a:srgbClr val="E2E2E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Line 42"/>
            <p:cNvSpPr>
              <a:spLocks noChangeShapeType="1"/>
            </p:cNvSpPr>
            <p:nvPr/>
          </p:nvSpPr>
          <p:spPr bwMode="auto">
            <a:xfrm>
              <a:off x="8382000" y="3922713"/>
              <a:ext cx="0" cy="1339850"/>
            </a:xfrm>
            <a:prstGeom prst="line">
              <a:avLst/>
            </a:prstGeom>
            <a:noFill/>
            <a:ln w="12700" cap="flat">
              <a:solidFill>
                <a:srgbClr val="D8D8D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文本框 57"/>
          <p:cNvSpPr txBox="1"/>
          <p:nvPr/>
        </p:nvSpPr>
        <p:spPr>
          <a:xfrm>
            <a:off x="8143902" y="3626178"/>
            <a:ext cx="4539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rPr>
              <a:t>39</a:t>
            </a:r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rPr>
              <a:t>%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838603" y="3453142"/>
            <a:ext cx="4539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rPr>
              <a:t>46</a:t>
            </a:r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</a:rPr>
              <a:t>%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0" name="矩形 59"/>
          <p:cNvSpPr/>
          <p:nvPr/>
        </p:nvSpPr>
        <p:spPr>
          <a:xfrm rot="16200000">
            <a:off x="2050281" y="3545475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+mj-lt"/>
              </a:rPr>
              <a:t>TITLE </a:t>
            </a:r>
            <a:r>
              <a:rPr lang="en-US" altLang="zh-CN" sz="1600" dirty="0">
                <a:latin typeface="+mj-lt"/>
              </a:rPr>
              <a:t>HERE</a:t>
            </a:r>
            <a:endParaRPr lang="zh-CN" altLang="en-US" sz="1600" dirty="0">
              <a:latin typeface="+mj-lt"/>
            </a:endParaRPr>
          </a:p>
        </p:txBody>
      </p:sp>
      <p:sp>
        <p:nvSpPr>
          <p:cNvPr id="61" name="矩形 60"/>
          <p:cNvSpPr/>
          <p:nvPr/>
        </p:nvSpPr>
        <p:spPr>
          <a:xfrm rot="16200000">
            <a:off x="5249107" y="3562960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+mj-lt"/>
              </a:rPr>
              <a:t>TITLE </a:t>
            </a:r>
            <a:r>
              <a:rPr lang="en-US" altLang="zh-CN" sz="1600" dirty="0">
                <a:latin typeface="+mj-lt"/>
              </a:rPr>
              <a:t>HERE</a:t>
            </a:r>
            <a:endParaRPr lang="zh-CN" altLang="en-US" sz="1600" dirty="0">
              <a:latin typeface="+mj-lt"/>
            </a:endParaRPr>
          </a:p>
        </p:txBody>
      </p:sp>
      <p:sp>
        <p:nvSpPr>
          <p:cNvPr id="62" name="矩形 61"/>
          <p:cNvSpPr/>
          <p:nvPr/>
        </p:nvSpPr>
        <p:spPr>
          <a:xfrm rot="16200000">
            <a:off x="8469020" y="3796967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+mj-lt"/>
              </a:rPr>
              <a:t>TITLE </a:t>
            </a:r>
            <a:r>
              <a:rPr lang="en-US" altLang="zh-CN" sz="1600" dirty="0">
                <a:latin typeface="+mj-lt"/>
              </a:rPr>
              <a:t>HERE</a:t>
            </a:r>
            <a:endParaRPr lang="zh-CN" altLang="en-US" sz="1600" dirty="0">
              <a:latin typeface="+mj-lt"/>
            </a:endParaRPr>
          </a:p>
        </p:txBody>
      </p:sp>
      <p:sp>
        <p:nvSpPr>
          <p:cNvPr id="65" name="矩形 64"/>
          <p:cNvSpPr/>
          <p:nvPr/>
        </p:nvSpPr>
        <p:spPr>
          <a:xfrm rot="16200000">
            <a:off x="7849828" y="4167155"/>
            <a:ext cx="8787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TITLE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HERE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66" name="矩形 65"/>
          <p:cNvSpPr/>
          <p:nvPr/>
        </p:nvSpPr>
        <p:spPr>
          <a:xfrm rot="16200000">
            <a:off x="3504761" y="4014755"/>
            <a:ext cx="8787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TITLE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HERE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006809" y="1244599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grpSp>
        <p:nvGrpSpPr>
          <p:cNvPr id="73" name="组合 72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74" name="图片 7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75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03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8638502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4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4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2" presetClass="entr" presetSubtype="4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1" fill="hold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2" presetClass="entr" presetSubtype="4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1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1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4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1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1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4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1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4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1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4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1" fill="hold" grpId="0" nodeType="withEffect">
                                      <p:stCondLst>
                                        <p:cond delay="295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2" presetClass="entr" presetSubtype="4" fill="hold" nodeType="withEffect">
                                      <p:stCondLst>
                                        <p:cond delay="305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0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2" presetClass="entr" presetSubtype="1" fill="hold" grpId="0" nodeType="withEffect">
                                      <p:stCondLst>
                                        <p:cond delay="31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2" presetClass="entr" presetSubtype="4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2" presetClass="entr" presetSubtype="1" fill="hold" grpId="0" nodeType="withEffect">
                                      <p:stCondLst>
                                        <p:cond delay="33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8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2" presetClass="entr" presetSubtype="4" fill="hold" grpId="0" nodeType="withEffect">
                                      <p:stCondLst>
                                        <p:cond delay="34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2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2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12" presetClass="entr" presetSubtype="1" fill="hold" grpId="0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6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2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12" presetClass="entr" presetSubtype="4" fill="hold" grpId="0" nodeType="withEffect">
                                      <p:stCondLst>
                                        <p:cond delay="365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0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2" presetClass="entr" presetSubtype="1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3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2" presetClass="entr" presetSubtype="4" fill="hold" grpId="0" nodeType="withEffect">
                                      <p:stCondLst>
                                        <p:cond delay="385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8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2" presetClass="entr" presetSubtype="1" fill="hold" grpId="0" nodeType="withEffect">
                                      <p:stCondLst>
                                        <p:cond delay="395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2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4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2" presetClass="entr" presetSubtype="4" fill="hold" grpId="0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6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4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12" presetClass="entr" presetSubtype="1" fill="hold" nodeType="withEffect">
                                      <p:stCondLst>
                                        <p:cond delay="415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0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1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12" presetClass="entr" presetSubtype="4" fill="hold" grpId="0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4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12" presetClass="entr" presetSubtype="1" fill="hold" grpId="0" nodeType="withEffect">
                                      <p:stCondLst>
                                        <p:cond delay="435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8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12" presetClass="entr" presetSubtype="4" fill="hold" grpId="0" nodeType="withEffect">
                                      <p:stCondLst>
                                        <p:cond delay="445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2" dur="5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3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12" presetClass="entr" presetSubtype="1" fill="hold" grpId="0" nodeType="withEffect">
                                      <p:stCondLst>
                                        <p:cond delay="455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6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67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8" presetID="12" presetClass="entr" presetSubtype="4" fill="hold" nodeType="withEffect">
                                      <p:stCondLst>
                                        <p:cond delay="465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12" presetClass="entr" presetSubtype="1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4" dur="5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7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6" presetID="12" presetClass="entr" presetSubtype="4" fill="hold" grpId="0" nodeType="withEffect">
                                      <p:stCondLst>
                                        <p:cond delay="485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8" dur="5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12" presetClass="entr" presetSubtype="1" fill="hold" grpId="0" nodeType="withEffect">
                                      <p:stCondLst>
                                        <p:cond delay="495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2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8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12" presetClass="entr" presetSubtype="4" fill="hold" grpId="0" nodeType="withEffect">
                                      <p:stCondLst>
                                        <p:cond delay="505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6" dur="5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8" presetID="12" presetClass="entr" presetSubtype="1" fill="hold" grpId="0" nodeType="withEffect">
                                      <p:stCondLst>
                                        <p:cond delay="5150"/>
                                      </p:stCondLst>
                                      <p:childTnLst>
                                        <p:set>
                                          <p:cBhvr>
                                            <p:cTn id="1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0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12" presetClass="entr" presetSubtype="4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4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9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6" presetID="12" presetClass="entr" presetSubtype="1" fill="hold" grpId="0" nodeType="withEffect">
                                      <p:stCondLst>
                                        <p:cond delay="535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8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12" presetClass="entr" presetSubtype="4" fill="hold" grpId="0" nodeType="withEffect">
                                      <p:stCondLst>
                                        <p:cond delay="545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2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4" presetID="12" presetClass="entr" presetSubtype="1" fill="hold" grpId="0" nodeType="withEffect">
                                      <p:stCondLst>
                                        <p:cond delay="5550"/>
                                      </p:stCondLst>
                                      <p:childTnLst>
                                        <p:set>
                                          <p:cBhvr>
                                            <p:cTn id="2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6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4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7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5" grpId="0"/>
          <p:bldP spid="56" grpId="0"/>
          <p:bldP spid="57" grpId="0"/>
          <p:bldP spid="58" grpId="0"/>
          <p:bldP spid="59" grpId="0"/>
          <p:bldP spid="60" grpId="0"/>
          <p:bldP spid="61" grpId="0"/>
          <p:bldP spid="62" grpId="0"/>
          <p:bldP spid="65" grpId="0"/>
          <p:bldP spid="66" grpId="0"/>
          <p:bldP spid="7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2" presetClass="entr" presetSubtype="1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4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4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2" presetClass="entr" presetSubtype="4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1" fill="hold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2" presetClass="entr" presetSubtype="4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1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1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4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1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6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2" presetClass="entr" presetSubtype="1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2" presetClass="entr" presetSubtype="4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1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4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1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4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1" fill="hold" grpId="0" nodeType="withEffect">
                                      <p:stCondLst>
                                        <p:cond delay="295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2" presetClass="entr" presetSubtype="4" fill="hold" nodeType="withEffect">
                                      <p:stCondLst>
                                        <p:cond delay="305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0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2" presetClass="entr" presetSubtype="1" fill="hold" grpId="0" nodeType="withEffect">
                                      <p:stCondLst>
                                        <p:cond delay="31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12" presetClass="entr" presetSubtype="4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2" presetClass="entr" presetSubtype="1" fill="hold" grpId="0" nodeType="withEffect">
                                      <p:stCondLst>
                                        <p:cond delay="33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8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1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2" presetClass="entr" presetSubtype="4" fill="hold" grpId="0" nodeType="withEffect">
                                      <p:stCondLst>
                                        <p:cond delay="34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2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2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12" presetClass="entr" presetSubtype="1" fill="hold" grpId="0" nodeType="withEffect">
                                      <p:stCondLst>
                                        <p:cond delay="355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6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2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12" presetClass="entr" presetSubtype="4" fill="hold" grpId="0" nodeType="withEffect">
                                      <p:stCondLst>
                                        <p:cond delay="365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0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2" presetClass="entr" presetSubtype="1" fill="hold" grpId="0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3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2" presetClass="entr" presetSubtype="4" fill="hold" grpId="0" nodeType="withEffect">
                                      <p:stCondLst>
                                        <p:cond delay="385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8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12" presetClass="entr" presetSubtype="1" fill="hold" grpId="0" nodeType="withEffect">
                                      <p:stCondLst>
                                        <p:cond delay="395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2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4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2" presetClass="entr" presetSubtype="4" fill="hold" grpId="0" nodeType="withEffect">
                                      <p:stCondLst>
                                        <p:cond delay="40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6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4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12" presetClass="entr" presetSubtype="1" fill="hold" nodeType="withEffect">
                                      <p:stCondLst>
                                        <p:cond delay="415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0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1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12" presetClass="entr" presetSubtype="4" fill="hold" grpId="0" nodeType="withEffect">
                                      <p:stCondLst>
                                        <p:cond delay="425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4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12" presetClass="entr" presetSubtype="1" fill="hold" grpId="0" nodeType="withEffect">
                                      <p:stCondLst>
                                        <p:cond delay="435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8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12" presetClass="entr" presetSubtype="4" fill="hold" grpId="0" nodeType="withEffect">
                                      <p:stCondLst>
                                        <p:cond delay="445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2" dur="5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3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12" presetClass="entr" presetSubtype="1" fill="hold" grpId="0" nodeType="withEffect">
                                      <p:stCondLst>
                                        <p:cond delay="455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6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67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8" presetID="12" presetClass="entr" presetSubtype="4" fill="hold" nodeType="withEffect">
                                      <p:stCondLst>
                                        <p:cond delay="465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12" presetClass="entr" presetSubtype="1" fill="hold" grpId="0" nodeType="withEffect">
                                      <p:stCondLst>
                                        <p:cond delay="475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4" dur="5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7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6" presetID="12" presetClass="entr" presetSubtype="4" fill="hold" grpId="0" nodeType="withEffect">
                                      <p:stCondLst>
                                        <p:cond delay="485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8" dur="5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12" presetClass="entr" presetSubtype="1" fill="hold" grpId="0" nodeType="withEffect">
                                      <p:stCondLst>
                                        <p:cond delay="495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2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8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12" presetClass="entr" presetSubtype="4" fill="hold" grpId="0" nodeType="withEffect">
                                      <p:stCondLst>
                                        <p:cond delay="505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6" dur="5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8" presetID="12" presetClass="entr" presetSubtype="1" fill="hold" grpId="0" nodeType="withEffect">
                                      <p:stCondLst>
                                        <p:cond delay="5150"/>
                                      </p:stCondLst>
                                      <p:childTnLst>
                                        <p:set>
                                          <p:cBhvr>
                                            <p:cTn id="1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0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12" presetClass="entr" presetSubtype="4" fill="hold" grpId="0" nodeType="withEffect">
                                      <p:stCondLst>
                                        <p:cond delay="525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4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9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6" presetID="12" presetClass="entr" presetSubtype="1" fill="hold" grpId="0" nodeType="withEffect">
                                      <p:stCondLst>
                                        <p:cond delay="535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8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9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12" presetClass="entr" presetSubtype="4" fill="hold" grpId="0" nodeType="withEffect">
                                      <p:stCondLst>
                                        <p:cond delay="545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2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4" presetID="12" presetClass="entr" presetSubtype="1" fill="hold" grpId="0" nodeType="withEffect">
                                      <p:stCondLst>
                                        <p:cond delay="5550"/>
                                      </p:stCondLst>
                                      <p:childTnLst>
                                        <p:set>
                                          <p:cBhvr>
                                            <p:cTn id="2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6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4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7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10" presetClass="entr" presetSubtype="0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5" grpId="0"/>
          <p:bldP spid="56" grpId="0"/>
          <p:bldP spid="57" grpId="0"/>
          <p:bldP spid="58" grpId="0"/>
          <p:bldP spid="59" grpId="0"/>
          <p:bldP spid="60" grpId="0"/>
          <p:bldP spid="61" grpId="0"/>
          <p:bldP spid="62" grpId="0"/>
          <p:bldP spid="65" grpId="0"/>
          <p:bldP spid="66" grpId="0"/>
          <p:bldP spid="7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10800000">
            <a:off x="-167947" y="-3458114"/>
            <a:ext cx="14004320" cy="9920291"/>
            <a:chOff x="771526" y="60326"/>
            <a:chExt cx="6002338" cy="4419600"/>
          </a:xfrm>
        </p:grpSpPr>
        <p:sp>
          <p:nvSpPr>
            <p:cNvPr id="5" name="AutoShape 34"/>
            <p:cNvSpPr>
              <a:spLocks noChangeAspect="1" noChangeArrowheads="1" noTextEdit="1"/>
            </p:cNvSpPr>
            <p:nvPr/>
          </p:nvSpPr>
          <p:spPr bwMode="auto">
            <a:xfrm>
              <a:off x="1157288" y="128588"/>
              <a:ext cx="5299075" cy="4257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36"/>
            <p:cNvSpPr>
              <a:spLocks/>
            </p:cNvSpPr>
            <p:nvPr/>
          </p:nvSpPr>
          <p:spPr bwMode="auto">
            <a:xfrm>
              <a:off x="771526" y="60326"/>
              <a:ext cx="6002338" cy="4419600"/>
            </a:xfrm>
            <a:custGeom>
              <a:avLst/>
              <a:gdLst>
                <a:gd name="T0" fmla="*/ 410 w 1478"/>
                <a:gd name="T1" fmla="*/ 1046 h 1090"/>
                <a:gd name="T2" fmla="*/ 118 w 1478"/>
                <a:gd name="T3" fmla="*/ 624 h 1090"/>
                <a:gd name="T4" fmla="*/ 754 w 1478"/>
                <a:gd name="T5" fmla="*/ 20 h 1090"/>
                <a:gd name="T6" fmla="*/ 1374 w 1478"/>
                <a:gd name="T7" fmla="*/ 502 h 1090"/>
                <a:gd name="T8" fmla="*/ 982 w 1478"/>
                <a:gd name="T9" fmla="*/ 1046 h 1090"/>
                <a:gd name="T10" fmla="*/ 410 w 1478"/>
                <a:gd name="T11" fmla="*/ 1046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8" h="1090">
                  <a:moveTo>
                    <a:pt x="410" y="1046"/>
                  </a:moveTo>
                  <a:cubicBezTo>
                    <a:pt x="410" y="1046"/>
                    <a:pt x="0" y="1016"/>
                    <a:pt x="118" y="624"/>
                  </a:cubicBezTo>
                  <a:cubicBezTo>
                    <a:pt x="236" y="232"/>
                    <a:pt x="482" y="0"/>
                    <a:pt x="754" y="20"/>
                  </a:cubicBezTo>
                  <a:cubicBezTo>
                    <a:pt x="1026" y="40"/>
                    <a:pt x="1270" y="144"/>
                    <a:pt x="1374" y="502"/>
                  </a:cubicBezTo>
                  <a:cubicBezTo>
                    <a:pt x="1478" y="860"/>
                    <a:pt x="1264" y="1002"/>
                    <a:pt x="982" y="1046"/>
                  </a:cubicBezTo>
                  <a:cubicBezTo>
                    <a:pt x="700" y="1090"/>
                    <a:pt x="410" y="1046"/>
                    <a:pt x="410" y="1046"/>
                  </a:cubicBezTo>
                  <a:close/>
                </a:path>
              </a:pathLst>
            </a:custGeom>
            <a:noFill/>
            <a:ln w="4763" cap="flat">
              <a:solidFill>
                <a:srgbClr val="EA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37"/>
            <p:cNvSpPr>
              <a:spLocks/>
            </p:cNvSpPr>
            <p:nvPr/>
          </p:nvSpPr>
          <p:spPr bwMode="auto">
            <a:xfrm>
              <a:off x="950913" y="144463"/>
              <a:ext cx="5773738" cy="4275138"/>
            </a:xfrm>
            <a:custGeom>
              <a:avLst/>
              <a:gdLst>
                <a:gd name="T0" fmla="*/ 731 w 1422"/>
                <a:gd name="T1" fmla="*/ 19 h 1054"/>
                <a:gd name="T2" fmla="*/ 1323 w 1422"/>
                <a:gd name="T3" fmla="*/ 484 h 1054"/>
                <a:gd name="T4" fmla="*/ 947 w 1422"/>
                <a:gd name="T5" fmla="*/ 1008 h 1054"/>
                <a:gd name="T6" fmla="*/ 391 w 1422"/>
                <a:gd name="T7" fmla="*/ 1007 h 1054"/>
                <a:gd name="T8" fmla="*/ 108 w 1422"/>
                <a:gd name="T9" fmla="*/ 600 h 1054"/>
                <a:gd name="T10" fmla="*/ 115 w 1422"/>
                <a:gd name="T11" fmla="*/ 576 h 1054"/>
                <a:gd name="T12" fmla="*/ 212 w 1422"/>
                <a:gd name="T13" fmla="*/ 349 h 1054"/>
                <a:gd name="T14" fmla="*/ 731 w 1422"/>
                <a:gd name="T15" fmla="*/ 19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2" h="1054">
                  <a:moveTo>
                    <a:pt x="731" y="19"/>
                  </a:moveTo>
                  <a:cubicBezTo>
                    <a:pt x="992" y="44"/>
                    <a:pt x="1225" y="142"/>
                    <a:pt x="1323" y="484"/>
                  </a:cubicBezTo>
                  <a:cubicBezTo>
                    <a:pt x="1422" y="827"/>
                    <a:pt x="1216" y="963"/>
                    <a:pt x="947" y="1008"/>
                  </a:cubicBezTo>
                  <a:cubicBezTo>
                    <a:pt x="676" y="1054"/>
                    <a:pt x="392" y="1012"/>
                    <a:pt x="391" y="1007"/>
                  </a:cubicBezTo>
                  <a:cubicBezTo>
                    <a:pt x="389" y="1003"/>
                    <a:pt x="0" y="975"/>
                    <a:pt x="108" y="600"/>
                  </a:cubicBezTo>
                  <a:cubicBezTo>
                    <a:pt x="110" y="592"/>
                    <a:pt x="112" y="584"/>
                    <a:pt x="115" y="576"/>
                  </a:cubicBezTo>
                  <a:cubicBezTo>
                    <a:pt x="140" y="493"/>
                    <a:pt x="172" y="417"/>
                    <a:pt x="212" y="349"/>
                  </a:cubicBezTo>
                  <a:cubicBezTo>
                    <a:pt x="340" y="129"/>
                    <a:pt x="530" y="0"/>
                    <a:pt x="731" y="19"/>
                  </a:cubicBezTo>
                  <a:close/>
                </a:path>
              </a:pathLst>
            </a:custGeom>
            <a:noFill/>
            <a:ln w="4763" cap="flat">
              <a:solidFill>
                <a:srgbClr val="E8E8E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38"/>
            <p:cNvSpPr>
              <a:spLocks/>
            </p:cNvSpPr>
            <p:nvPr/>
          </p:nvSpPr>
          <p:spPr bwMode="auto">
            <a:xfrm>
              <a:off x="1125538" y="209551"/>
              <a:ext cx="5546725" cy="4152900"/>
            </a:xfrm>
            <a:custGeom>
              <a:avLst/>
              <a:gdLst>
                <a:gd name="T0" fmla="*/ 709 w 1366"/>
                <a:gd name="T1" fmla="*/ 23 h 1024"/>
                <a:gd name="T2" fmla="*/ 1273 w 1366"/>
                <a:gd name="T3" fmla="*/ 472 h 1024"/>
                <a:gd name="T4" fmla="*/ 912 w 1366"/>
                <a:gd name="T5" fmla="*/ 976 h 1024"/>
                <a:gd name="T6" fmla="*/ 372 w 1366"/>
                <a:gd name="T7" fmla="*/ 974 h 1024"/>
                <a:gd name="T8" fmla="*/ 98 w 1366"/>
                <a:gd name="T9" fmla="*/ 581 h 1024"/>
                <a:gd name="T10" fmla="*/ 104 w 1366"/>
                <a:gd name="T11" fmla="*/ 558 h 1024"/>
                <a:gd name="T12" fmla="*/ 199 w 1366"/>
                <a:gd name="T13" fmla="*/ 336 h 1024"/>
                <a:gd name="T14" fmla="*/ 709 w 1366"/>
                <a:gd name="T15" fmla="*/ 23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6" h="1024">
                  <a:moveTo>
                    <a:pt x="709" y="23"/>
                  </a:moveTo>
                  <a:cubicBezTo>
                    <a:pt x="959" y="52"/>
                    <a:pt x="1181" y="145"/>
                    <a:pt x="1273" y="472"/>
                  </a:cubicBezTo>
                  <a:cubicBezTo>
                    <a:pt x="1366" y="799"/>
                    <a:pt x="1169" y="929"/>
                    <a:pt x="912" y="976"/>
                  </a:cubicBezTo>
                  <a:cubicBezTo>
                    <a:pt x="653" y="1024"/>
                    <a:pt x="375" y="984"/>
                    <a:pt x="372" y="974"/>
                  </a:cubicBezTo>
                  <a:cubicBezTo>
                    <a:pt x="370" y="966"/>
                    <a:pt x="0" y="939"/>
                    <a:pt x="98" y="581"/>
                  </a:cubicBezTo>
                  <a:cubicBezTo>
                    <a:pt x="101" y="573"/>
                    <a:pt x="102" y="565"/>
                    <a:pt x="104" y="558"/>
                  </a:cubicBezTo>
                  <a:cubicBezTo>
                    <a:pt x="128" y="478"/>
                    <a:pt x="158" y="404"/>
                    <a:pt x="199" y="336"/>
                  </a:cubicBezTo>
                  <a:cubicBezTo>
                    <a:pt x="323" y="128"/>
                    <a:pt x="512" y="0"/>
                    <a:pt x="709" y="23"/>
                  </a:cubicBezTo>
                  <a:close/>
                </a:path>
              </a:pathLst>
            </a:custGeom>
            <a:noFill/>
            <a:ln w="4763" cap="flat">
              <a:solidFill>
                <a:srgbClr val="E6E6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39"/>
            <p:cNvSpPr>
              <a:spLocks/>
            </p:cNvSpPr>
            <p:nvPr/>
          </p:nvSpPr>
          <p:spPr bwMode="auto">
            <a:xfrm>
              <a:off x="1303338" y="271463"/>
              <a:ext cx="5319713" cy="4029075"/>
            </a:xfrm>
            <a:custGeom>
              <a:avLst/>
              <a:gdLst>
                <a:gd name="T0" fmla="*/ 686 w 1310"/>
                <a:gd name="T1" fmla="*/ 28 h 994"/>
                <a:gd name="T2" fmla="*/ 1223 w 1310"/>
                <a:gd name="T3" fmla="*/ 460 h 994"/>
                <a:gd name="T4" fmla="*/ 877 w 1310"/>
                <a:gd name="T5" fmla="*/ 944 h 994"/>
                <a:gd name="T6" fmla="*/ 353 w 1310"/>
                <a:gd name="T7" fmla="*/ 941 h 994"/>
                <a:gd name="T8" fmla="*/ 88 w 1310"/>
                <a:gd name="T9" fmla="*/ 563 h 994"/>
                <a:gd name="T10" fmla="*/ 93 w 1310"/>
                <a:gd name="T11" fmla="*/ 540 h 994"/>
                <a:gd name="T12" fmla="*/ 184 w 1310"/>
                <a:gd name="T13" fmla="*/ 324 h 994"/>
                <a:gd name="T14" fmla="*/ 686 w 1310"/>
                <a:gd name="T15" fmla="*/ 28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0" h="994">
                  <a:moveTo>
                    <a:pt x="686" y="28"/>
                  </a:moveTo>
                  <a:cubicBezTo>
                    <a:pt x="925" y="62"/>
                    <a:pt x="1135" y="148"/>
                    <a:pt x="1223" y="460"/>
                  </a:cubicBezTo>
                  <a:cubicBezTo>
                    <a:pt x="1310" y="773"/>
                    <a:pt x="1121" y="895"/>
                    <a:pt x="877" y="944"/>
                  </a:cubicBezTo>
                  <a:cubicBezTo>
                    <a:pt x="628" y="994"/>
                    <a:pt x="357" y="956"/>
                    <a:pt x="353" y="941"/>
                  </a:cubicBezTo>
                  <a:cubicBezTo>
                    <a:pt x="349" y="929"/>
                    <a:pt x="0" y="904"/>
                    <a:pt x="88" y="563"/>
                  </a:cubicBezTo>
                  <a:cubicBezTo>
                    <a:pt x="90" y="556"/>
                    <a:pt x="91" y="548"/>
                    <a:pt x="93" y="540"/>
                  </a:cubicBezTo>
                  <a:cubicBezTo>
                    <a:pt x="114" y="464"/>
                    <a:pt x="142" y="392"/>
                    <a:pt x="184" y="324"/>
                  </a:cubicBezTo>
                  <a:cubicBezTo>
                    <a:pt x="305" y="129"/>
                    <a:pt x="493" y="0"/>
                    <a:pt x="686" y="28"/>
                  </a:cubicBezTo>
                  <a:close/>
                </a:path>
              </a:pathLst>
            </a:custGeom>
            <a:noFill/>
            <a:ln w="4763" cap="flat">
              <a:solidFill>
                <a:srgbClr val="E4E4E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"/>
            <p:cNvSpPr>
              <a:spLocks/>
            </p:cNvSpPr>
            <p:nvPr/>
          </p:nvSpPr>
          <p:spPr bwMode="auto">
            <a:xfrm>
              <a:off x="1477963" y="334963"/>
              <a:ext cx="5092700" cy="3905250"/>
            </a:xfrm>
            <a:custGeom>
              <a:avLst/>
              <a:gdLst>
                <a:gd name="T0" fmla="*/ 664 w 1254"/>
                <a:gd name="T1" fmla="*/ 32 h 963"/>
                <a:gd name="T2" fmla="*/ 1173 w 1254"/>
                <a:gd name="T3" fmla="*/ 448 h 963"/>
                <a:gd name="T4" fmla="*/ 843 w 1254"/>
                <a:gd name="T5" fmla="*/ 911 h 963"/>
                <a:gd name="T6" fmla="*/ 334 w 1254"/>
                <a:gd name="T7" fmla="*/ 908 h 963"/>
                <a:gd name="T8" fmla="*/ 79 w 1254"/>
                <a:gd name="T9" fmla="*/ 544 h 963"/>
                <a:gd name="T10" fmla="*/ 83 w 1254"/>
                <a:gd name="T11" fmla="*/ 522 h 963"/>
                <a:gd name="T12" fmla="*/ 171 w 1254"/>
                <a:gd name="T13" fmla="*/ 311 h 963"/>
                <a:gd name="T14" fmla="*/ 664 w 1254"/>
                <a:gd name="T15" fmla="*/ 32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4" h="963">
                  <a:moveTo>
                    <a:pt x="664" y="32"/>
                  </a:moveTo>
                  <a:cubicBezTo>
                    <a:pt x="892" y="70"/>
                    <a:pt x="1091" y="151"/>
                    <a:pt x="1173" y="448"/>
                  </a:cubicBezTo>
                  <a:cubicBezTo>
                    <a:pt x="1254" y="745"/>
                    <a:pt x="1074" y="861"/>
                    <a:pt x="843" y="911"/>
                  </a:cubicBezTo>
                  <a:cubicBezTo>
                    <a:pt x="605" y="963"/>
                    <a:pt x="340" y="927"/>
                    <a:pt x="334" y="908"/>
                  </a:cubicBezTo>
                  <a:cubicBezTo>
                    <a:pt x="330" y="892"/>
                    <a:pt x="0" y="868"/>
                    <a:pt x="79" y="544"/>
                  </a:cubicBezTo>
                  <a:cubicBezTo>
                    <a:pt x="81" y="537"/>
                    <a:pt x="81" y="529"/>
                    <a:pt x="83" y="522"/>
                  </a:cubicBezTo>
                  <a:cubicBezTo>
                    <a:pt x="102" y="449"/>
                    <a:pt x="128" y="379"/>
                    <a:pt x="171" y="311"/>
                  </a:cubicBezTo>
                  <a:cubicBezTo>
                    <a:pt x="288" y="129"/>
                    <a:pt x="475" y="0"/>
                    <a:pt x="664" y="32"/>
                  </a:cubicBezTo>
                  <a:close/>
                </a:path>
              </a:pathLst>
            </a:custGeom>
            <a:noFill/>
            <a:ln w="4763" cap="flat">
              <a:solidFill>
                <a:srgbClr val="E2E2E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1"/>
            <p:cNvSpPr>
              <a:spLocks/>
            </p:cNvSpPr>
            <p:nvPr/>
          </p:nvSpPr>
          <p:spPr bwMode="auto">
            <a:xfrm>
              <a:off x="1652588" y="400051"/>
              <a:ext cx="4868863" cy="3783013"/>
            </a:xfrm>
            <a:custGeom>
              <a:avLst/>
              <a:gdLst>
                <a:gd name="T0" fmla="*/ 642 w 1199"/>
                <a:gd name="T1" fmla="*/ 36 h 933"/>
                <a:gd name="T2" fmla="*/ 1123 w 1199"/>
                <a:gd name="T3" fmla="*/ 435 h 933"/>
                <a:gd name="T4" fmla="*/ 809 w 1199"/>
                <a:gd name="T5" fmla="*/ 879 h 933"/>
                <a:gd name="T6" fmla="*/ 316 w 1199"/>
                <a:gd name="T7" fmla="*/ 874 h 933"/>
                <a:gd name="T8" fmla="*/ 70 w 1199"/>
                <a:gd name="T9" fmla="*/ 525 h 933"/>
                <a:gd name="T10" fmla="*/ 73 w 1199"/>
                <a:gd name="T11" fmla="*/ 504 h 933"/>
                <a:gd name="T12" fmla="*/ 158 w 1199"/>
                <a:gd name="T13" fmla="*/ 298 h 933"/>
                <a:gd name="T14" fmla="*/ 642 w 1199"/>
                <a:gd name="T15" fmla="*/ 36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9" h="933">
                  <a:moveTo>
                    <a:pt x="642" y="36"/>
                  </a:moveTo>
                  <a:cubicBezTo>
                    <a:pt x="858" y="78"/>
                    <a:pt x="1047" y="154"/>
                    <a:pt x="1123" y="435"/>
                  </a:cubicBezTo>
                  <a:cubicBezTo>
                    <a:pt x="1199" y="717"/>
                    <a:pt x="1027" y="827"/>
                    <a:pt x="809" y="879"/>
                  </a:cubicBezTo>
                  <a:cubicBezTo>
                    <a:pt x="582" y="933"/>
                    <a:pt x="323" y="898"/>
                    <a:pt x="316" y="874"/>
                  </a:cubicBezTo>
                  <a:cubicBezTo>
                    <a:pt x="310" y="854"/>
                    <a:pt x="0" y="832"/>
                    <a:pt x="70" y="525"/>
                  </a:cubicBezTo>
                  <a:cubicBezTo>
                    <a:pt x="71" y="518"/>
                    <a:pt x="71" y="511"/>
                    <a:pt x="73" y="504"/>
                  </a:cubicBezTo>
                  <a:cubicBezTo>
                    <a:pt x="90" y="434"/>
                    <a:pt x="114" y="366"/>
                    <a:pt x="158" y="298"/>
                  </a:cubicBezTo>
                  <a:cubicBezTo>
                    <a:pt x="270" y="128"/>
                    <a:pt x="456" y="0"/>
                    <a:pt x="642" y="36"/>
                  </a:cubicBezTo>
                  <a:close/>
                </a:path>
              </a:pathLst>
            </a:custGeom>
            <a:noFill/>
            <a:ln w="4763" cap="flat">
              <a:solidFill>
                <a:srgbClr val="E0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2"/>
            <p:cNvSpPr>
              <a:spLocks/>
            </p:cNvSpPr>
            <p:nvPr/>
          </p:nvSpPr>
          <p:spPr bwMode="auto">
            <a:xfrm>
              <a:off x="1831976" y="461963"/>
              <a:ext cx="4637088" cy="3660775"/>
            </a:xfrm>
            <a:custGeom>
              <a:avLst/>
              <a:gdLst>
                <a:gd name="T0" fmla="*/ 619 w 1142"/>
                <a:gd name="T1" fmla="*/ 41 h 903"/>
                <a:gd name="T2" fmla="*/ 1072 w 1142"/>
                <a:gd name="T3" fmla="*/ 424 h 903"/>
                <a:gd name="T4" fmla="*/ 773 w 1142"/>
                <a:gd name="T5" fmla="*/ 847 h 903"/>
                <a:gd name="T6" fmla="*/ 297 w 1142"/>
                <a:gd name="T7" fmla="*/ 842 h 903"/>
                <a:gd name="T8" fmla="*/ 59 w 1142"/>
                <a:gd name="T9" fmla="*/ 507 h 903"/>
                <a:gd name="T10" fmla="*/ 62 w 1142"/>
                <a:gd name="T11" fmla="*/ 486 h 903"/>
                <a:gd name="T12" fmla="*/ 144 w 1142"/>
                <a:gd name="T13" fmla="*/ 287 h 903"/>
                <a:gd name="T14" fmla="*/ 619 w 1142"/>
                <a:gd name="T15" fmla="*/ 4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2" h="903">
                  <a:moveTo>
                    <a:pt x="619" y="41"/>
                  </a:moveTo>
                  <a:cubicBezTo>
                    <a:pt x="824" y="86"/>
                    <a:pt x="1002" y="158"/>
                    <a:pt x="1072" y="424"/>
                  </a:cubicBezTo>
                  <a:cubicBezTo>
                    <a:pt x="1142" y="690"/>
                    <a:pt x="979" y="794"/>
                    <a:pt x="773" y="847"/>
                  </a:cubicBezTo>
                  <a:cubicBezTo>
                    <a:pt x="557" y="903"/>
                    <a:pt x="305" y="871"/>
                    <a:pt x="297" y="842"/>
                  </a:cubicBezTo>
                  <a:cubicBezTo>
                    <a:pt x="290" y="818"/>
                    <a:pt x="0" y="797"/>
                    <a:pt x="59" y="507"/>
                  </a:cubicBezTo>
                  <a:cubicBezTo>
                    <a:pt x="61" y="501"/>
                    <a:pt x="61" y="493"/>
                    <a:pt x="62" y="486"/>
                  </a:cubicBezTo>
                  <a:cubicBezTo>
                    <a:pt x="76" y="420"/>
                    <a:pt x="99" y="354"/>
                    <a:pt x="144" y="287"/>
                  </a:cubicBezTo>
                  <a:cubicBezTo>
                    <a:pt x="251" y="128"/>
                    <a:pt x="437" y="0"/>
                    <a:pt x="619" y="41"/>
                  </a:cubicBezTo>
                  <a:close/>
                </a:path>
              </a:pathLst>
            </a:custGeom>
            <a:noFill/>
            <a:ln w="4763" cap="flat">
              <a:solidFill>
                <a:srgbClr val="DE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3"/>
            <p:cNvSpPr>
              <a:spLocks/>
            </p:cNvSpPr>
            <p:nvPr/>
          </p:nvSpPr>
          <p:spPr bwMode="auto">
            <a:xfrm>
              <a:off x="2006601" y="527051"/>
              <a:ext cx="4413250" cy="3538538"/>
            </a:xfrm>
            <a:custGeom>
              <a:avLst/>
              <a:gdLst>
                <a:gd name="T0" fmla="*/ 597 w 1087"/>
                <a:gd name="T1" fmla="*/ 45 h 873"/>
                <a:gd name="T2" fmla="*/ 1022 w 1087"/>
                <a:gd name="T3" fmla="*/ 411 h 873"/>
                <a:gd name="T4" fmla="*/ 739 w 1087"/>
                <a:gd name="T5" fmla="*/ 815 h 873"/>
                <a:gd name="T6" fmla="*/ 278 w 1087"/>
                <a:gd name="T7" fmla="*/ 808 h 873"/>
                <a:gd name="T8" fmla="*/ 50 w 1087"/>
                <a:gd name="T9" fmla="*/ 488 h 873"/>
                <a:gd name="T10" fmla="*/ 52 w 1087"/>
                <a:gd name="T11" fmla="*/ 468 h 873"/>
                <a:gd name="T12" fmla="*/ 131 w 1087"/>
                <a:gd name="T13" fmla="*/ 274 h 873"/>
                <a:gd name="T14" fmla="*/ 597 w 1087"/>
                <a:gd name="T15" fmla="*/ 45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7" h="873">
                  <a:moveTo>
                    <a:pt x="597" y="45"/>
                  </a:moveTo>
                  <a:cubicBezTo>
                    <a:pt x="791" y="94"/>
                    <a:pt x="958" y="161"/>
                    <a:pt x="1022" y="411"/>
                  </a:cubicBezTo>
                  <a:cubicBezTo>
                    <a:pt x="1087" y="663"/>
                    <a:pt x="931" y="760"/>
                    <a:pt x="739" y="815"/>
                  </a:cubicBezTo>
                  <a:cubicBezTo>
                    <a:pt x="534" y="873"/>
                    <a:pt x="287" y="842"/>
                    <a:pt x="278" y="808"/>
                  </a:cubicBezTo>
                  <a:cubicBezTo>
                    <a:pt x="270" y="781"/>
                    <a:pt x="0" y="760"/>
                    <a:pt x="50" y="488"/>
                  </a:cubicBezTo>
                  <a:cubicBezTo>
                    <a:pt x="51" y="482"/>
                    <a:pt x="51" y="475"/>
                    <a:pt x="52" y="468"/>
                  </a:cubicBezTo>
                  <a:cubicBezTo>
                    <a:pt x="64" y="405"/>
                    <a:pt x="84" y="341"/>
                    <a:pt x="131" y="274"/>
                  </a:cubicBezTo>
                  <a:cubicBezTo>
                    <a:pt x="233" y="127"/>
                    <a:pt x="418" y="0"/>
                    <a:pt x="597" y="45"/>
                  </a:cubicBezTo>
                  <a:close/>
                </a:path>
              </a:pathLst>
            </a:custGeom>
            <a:noFill/>
            <a:ln w="4763" cap="flat">
              <a:solidFill>
                <a:srgbClr val="DCDBD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4"/>
            <p:cNvSpPr>
              <a:spLocks/>
            </p:cNvSpPr>
            <p:nvPr/>
          </p:nvSpPr>
          <p:spPr bwMode="auto">
            <a:xfrm>
              <a:off x="2181226" y="587376"/>
              <a:ext cx="4189413" cy="3417888"/>
            </a:xfrm>
            <a:custGeom>
              <a:avLst/>
              <a:gdLst>
                <a:gd name="T0" fmla="*/ 575 w 1032"/>
                <a:gd name="T1" fmla="*/ 50 h 843"/>
                <a:gd name="T2" fmla="*/ 973 w 1032"/>
                <a:gd name="T3" fmla="*/ 400 h 843"/>
                <a:gd name="T4" fmla="*/ 705 w 1032"/>
                <a:gd name="T5" fmla="*/ 783 h 843"/>
                <a:gd name="T6" fmla="*/ 260 w 1032"/>
                <a:gd name="T7" fmla="*/ 776 h 843"/>
                <a:gd name="T8" fmla="*/ 41 w 1032"/>
                <a:gd name="T9" fmla="*/ 470 h 843"/>
                <a:gd name="T10" fmla="*/ 42 w 1032"/>
                <a:gd name="T11" fmla="*/ 451 h 843"/>
                <a:gd name="T12" fmla="*/ 118 w 1032"/>
                <a:gd name="T13" fmla="*/ 262 h 843"/>
                <a:gd name="T14" fmla="*/ 575 w 1032"/>
                <a:gd name="T15" fmla="*/ 5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2" h="843">
                  <a:moveTo>
                    <a:pt x="575" y="50"/>
                  </a:moveTo>
                  <a:cubicBezTo>
                    <a:pt x="757" y="102"/>
                    <a:pt x="913" y="165"/>
                    <a:pt x="973" y="400"/>
                  </a:cubicBezTo>
                  <a:cubicBezTo>
                    <a:pt x="1032" y="636"/>
                    <a:pt x="884" y="728"/>
                    <a:pt x="705" y="783"/>
                  </a:cubicBezTo>
                  <a:cubicBezTo>
                    <a:pt x="510" y="843"/>
                    <a:pt x="270" y="814"/>
                    <a:pt x="260" y="776"/>
                  </a:cubicBezTo>
                  <a:cubicBezTo>
                    <a:pt x="251" y="744"/>
                    <a:pt x="0" y="725"/>
                    <a:pt x="41" y="470"/>
                  </a:cubicBezTo>
                  <a:cubicBezTo>
                    <a:pt x="42" y="464"/>
                    <a:pt x="41" y="457"/>
                    <a:pt x="42" y="451"/>
                  </a:cubicBezTo>
                  <a:cubicBezTo>
                    <a:pt x="52" y="391"/>
                    <a:pt x="70" y="329"/>
                    <a:pt x="118" y="262"/>
                  </a:cubicBezTo>
                  <a:cubicBezTo>
                    <a:pt x="214" y="127"/>
                    <a:pt x="400" y="0"/>
                    <a:pt x="575" y="50"/>
                  </a:cubicBezTo>
                  <a:close/>
                </a:path>
              </a:pathLst>
            </a:custGeom>
            <a:noFill/>
            <a:ln w="4763" cap="flat">
              <a:solidFill>
                <a:srgbClr val="DAD9D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45"/>
            <p:cNvSpPr>
              <a:spLocks/>
            </p:cNvSpPr>
            <p:nvPr/>
          </p:nvSpPr>
          <p:spPr bwMode="auto">
            <a:xfrm>
              <a:off x="2355851" y="647701"/>
              <a:ext cx="3962400" cy="3300413"/>
            </a:xfrm>
            <a:custGeom>
              <a:avLst/>
              <a:gdLst>
                <a:gd name="T0" fmla="*/ 553 w 976"/>
                <a:gd name="T1" fmla="*/ 55 h 814"/>
                <a:gd name="T2" fmla="*/ 923 w 976"/>
                <a:gd name="T3" fmla="*/ 388 h 814"/>
                <a:gd name="T4" fmla="*/ 670 w 976"/>
                <a:gd name="T5" fmla="*/ 751 h 814"/>
                <a:gd name="T6" fmla="*/ 241 w 976"/>
                <a:gd name="T7" fmla="*/ 743 h 814"/>
                <a:gd name="T8" fmla="*/ 32 w 976"/>
                <a:gd name="T9" fmla="*/ 452 h 814"/>
                <a:gd name="T10" fmla="*/ 32 w 976"/>
                <a:gd name="T11" fmla="*/ 434 h 814"/>
                <a:gd name="T12" fmla="*/ 104 w 976"/>
                <a:gd name="T13" fmla="*/ 250 h 814"/>
                <a:gd name="T14" fmla="*/ 553 w 976"/>
                <a:gd name="T15" fmla="*/ 55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6" h="814">
                  <a:moveTo>
                    <a:pt x="553" y="55"/>
                  </a:moveTo>
                  <a:cubicBezTo>
                    <a:pt x="724" y="109"/>
                    <a:pt x="869" y="168"/>
                    <a:pt x="923" y="388"/>
                  </a:cubicBezTo>
                  <a:cubicBezTo>
                    <a:pt x="976" y="609"/>
                    <a:pt x="837" y="695"/>
                    <a:pt x="670" y="751"/>
                  </a:cubicBezTo>
                  <a:cubicBezTo>
                    <a:pt x="487" y="814"/>
                    <a:pt x="253" y="787"/>
                    <a:pt x="241" y="743"/>
                  </a:cubicBezTo>
                  <a:cubicBezTo>
                    <a:pt x="231" y="708"/>
                    <a:pt x="0" y="689"/>
                    <a:pt x="32" y="452"/>
                  </a:cubicBezTo>
                  <a:cubicBezTo>
                    <a:pt x="33" y="446"/>
                    <a:pt x="31" y="440"/>
                    <a:pt x="32" y="434"/>
                  </a:cubicBezTo>
                  <a:cubicBezTo>
                    <a:pt x="40" y="377"/>
                    <a:pt x="56" y="317"/>
                    <a:pt x="104" y="250"/>
                  </a:cubicBezTo>
                  <a:cubicBezTo>
                    <a:pt x="195" y="127"/>
                    <a:pt x="381" y="0"/>
                    <a:pt x="553" y="55"/>
                  </a:cubicBezTo>
                  <a:close/>
                </a:path>
              </a:pathLst>
            </a:custGeom>
            <a:noFill/>
            <a:ln w="4763" cap="flat">
              <a:solidFill>
                <a:srgbClr val="D8D7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46"/>
            <p:cNvSpPr>
              <a:spLocks/>
            </p:cNvSpPr>
            <p:nvPr/>
          </p:nvSpPr>
          <p:spPr bwMode="auto">
            <a:xfrm>
              <a:off x="2525713" y="704851"/>
              <a:ext cx="3744913" cy="3186113"/>
            </a:xfrm>
            <a:custGeom>
              <a:avLst/>
              <a:gdLst>
                <a:gd name="T0" fmla="*/ 532 w 922"/>
                <a:gd name="T1" fmla="*/ 60 h 786"/>
                <a:gd name="T2" fmla="*/ 874 w 922"/>
                <a:gd name="T3" fmla="*/ 378 h 786"/>
                <a:gd name="T4" fmla="*/ 637 w 922"/>
                <a:gd name="T5" fmla="*/ 721 h 786"/>
                <a:gd name="T6" fmla="*/ 224 w 922"/>
                <a:gd name="T7" fmla="*/ 712 h 786"/>
                <a:gd name="T8" fmla="*/ 23 w 922"/>
                <a:gd name="T9" fmla="*/ 435 h 786"/>
                <a:gd name="T10" fmla="*/ 23 w 922"/>
                <a:gd name="T11" fmla="*/ 417 h 786"/>
                <a:gd name="T12" fmla="*/ 92 w 922"/>
                <a:gd name="T13" fmla="*/ 239 h 786"/>
                <a:gd name="T14" fmla="*/ 532 w 922"/>
                <a:gd name="T15" fmla="*/ 6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2" h="786">
                  <a:moveTo>
                    <a:pt x="532" y="60"/>
                  </a:moveTo>
                  <a:cubicBezTo>
                    <a:pt x="692" y="117"/>
                    <a:pt x="826" y="173"/>
                    <a:pt x="874" y="378"/>
                  </a:cubicBezTo>
                  <a:cubicBezTo>
                    <a:pt x="922" y="583"/>
                    <a:pt x="791" y="663"/>
                    <a:pt x="637" y="721"/>
                  </a:cubicBezTo>
                  <a:cubicBezTo>
                    <a:pt x="464" y="786"/>
                    <a:pt x="237" y="760"/>
                    <a:pt x="224" y="712"/>
                  </a:cubicBezTo>
                  <a:cubicBezTo>
                    <a:pt x="213" y="672"/>
                    <a:pt x="0" y="654"/>
                    <a:pt x="23" y="435"/>
                  </a:cubicBezTo>
                  <a:cubicBezTo>
                    <a:pt x="24" y="430"/>
                    <a:pt x="22" y="423"/>
                    <a:pt x="23" y="417"/>
                  </a:cubicBezTo>
                  <a:cubicBezTo>
                    <a:pt x="28" y="365"/>
                    <a:pt x="42" y="306"/>
                    <a:pt x="92" y="239"/>
                  </a:cubicBezTo>
                  <a:cubicBezTo>
                    <a:pt x="176" y="127"/>
                    <a:pt x="363" y="0"/>
                    <a:pt x="532" y="60"/>
                  </a:cubicBezTo>
                  <a:close/>
                </a:path>
              </a:pathLst>
            </a:custGeom>
            <a:noFill/>
            <a:ln w="4763" cap="flat">
              <a:solidFill>
                <a:srgbClr val="D6D5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47"/>
            <p:cNvSpPr>
              <a:spLocks/>
            </p:cNvSpPr>
            <p:nvPr/>
          </p:nvSpPr>
          <p:spPr bwMode="auto">
            <a:xfrm>
              <a:off x="2695576" y="765176"/>
              <a:ext cx="3521075" cy="3065463"/>
            </a:xfrm>
            <a:custGeom>
              <a:avLst/>
              <a:gdLst>
                <a:gd name="T0" fmla="*/ 511 w 867"/>
                <a:gd name="T1" fmla="*/ 65 h 756"/>
                <a:gd name="T2" fmla="*/ 825 w 867"/>
                <a:gd name="T3" fmla="*/ 366 h 756"/>
                <a:gd name="T4" fmla="*/ 604 w 867"/>
                <a:gd name="T5" fmla="*/ 689 h 756"/>
                <a:gd name="T6" fmla="*/ 206 w 867"/>
                <a:gd name="T7" fmla="*/ 679 h 756"/>
                <a:gd name="T8" fmla="*/ 15 w 867"/>
                <a:gd name="T9" fmla="*/ 417 h 756"/>
                <a:gd name="T10" fmla="*/ 13 w 867"/>
                <a:gd name="T11" fmla="*/ 400 h 756"/>
                <a:gd name="T12" fmla="*/ 80 w 867"/>
                <a:gd name="T13" fmla="*/ 227 h 756"/>
                <a:gd name="T14" fmla="*/ 511 w 867"/>
                <a:gd name="T15" fmla="*/ 65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7" h="756">
                  <a:moveTo>
                    <a:pt x="511" y="65"/>
                  </a:moveTo>
                  <a:cubicBezTo>
                    <a:pt x="659" y="124"/>
                    <a:pt x="783" y="177"/>
                    <a:pt x="825" y="366"/>
                  </a:cubicBezTo>
                  <a:cubicBezTo>
                    <a:pt x="867" y="557"/>
                    <a:pt x="744" y="631"/>
                    <a:pt x="604" y="689"/>
                  </a:cubicBezTo>
                  <a:cubicBezTo>
                    <a:pt x="441" y="756"/>
                    <a:pt x="221" y="732"/>
                    <a:pt x="206" y="679"/>
                  </a:cubicBezTo>
                  <a:cubicBezTo>
                    <a:pt x="194" y="636"/>
                    <a:pt x="0" y="618"/>
                    <a:pt x="15" y="417"/>
                  </a:cubicBezTo>
                  <a:cubicBezTo>
                    <a:pt x="16" y="412"/>
                    <a:pt x="13" y="406"/>
                    <a:pt x="13" y="400"/>
                  </a:cubicBezTo>
                  <a:cubicBezTo>
                    <a:pt x="17" y="351"/>
                    <a:pt x="29" y="294"/>
                    <a:pt x="80" y="227"/>
                  </a:cubicBezTo>
                  <a:cubicBezTo>
                    <a:pt x="158" y="127"/>
                    <a:pt x="346" y="0"/>
                    <a:pt x="511" y="65"/>
                  </a:cubicBezTo>
                  <a:close/>
                </a:path>
              </a:pathLst>
            </a:custGeom>
            <a:noFill/>
            <a:ln w="4763" cap="flat">
              <a:solidFill>
                <a:srgbClr val="D4D3D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48"/>
            <p:cNvSpPr>
              <a:spLocks/>
            </p:cNvSpPr>
            <p:nvPr/>
          </p:nvSpPr>
          <p:spPr bwMode="auto">
            <a:xfrm>
              <a:off x="2867026" y="822326"/>
              <a:ext cx="3302000" cy="2955925"/>
            </a:xfrm>
            <a:custGeom>
              <a:avLst/>
              <a:gdLst>
                <a:gd name="T0" fmla="*/ 490 w 813"/>
                <a:gd name="T1" fmla="*/ 71 h 729"/>
                <a:gd name="T2" fmla="*/ 776 w 813"/>
                <a:gd name="T3" fmla="*/ 356 h 729"/>
                <a:gd name="T4" fmla="*/ 571 w 813"/>
                <a:gd name="T5" fmla="*/ 659 h 729"/>
                <a:gd name="T6" fmla="*/ 189 w 813"/>
                <a:gd name="T7" fmla="*/ 648 h 729"/>
                <a:gd name="T8" fmla="*/ 7 w 813"/>
                <a:gd name="T9" fmla="*/ 400 h 729"/>
                <a:gd name="T10" fmla="*/ 4 w 813"/>
                <a:gd name="T11" fmla="*/ 384 h 729"/>
                <a:gd name="T12" fmla="*/ 68 w 813"/>
                <a:gd name="T13" fmla="*/ 217 h 729"/>
                <a:gd name="T14" fmla="*/ 490 w 813"/>
                <a:gd name="T15" fmla="*/ 71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3" h="729">
                  <a:moveTo>
                    <a:pt x="490" y="71"/>
                  </a:moveTo>
                  <a:cubicBezTo>
                    <a:pt x="627" y="132"/>
                    <a:pt x="740" y="182"/>
                    <a:pt x="776" y="356"/>
                  </a:cubicBezTo>
                  <a:cubicBezTo>
                    <a:pt x="813" y="531"/>
                    <a:pt x="698" y="600"/>
                    <a:pt x="571" y="659"/>
                  </a:cubicBezTo>
                  <a:cubicBezTo>
                    <a:pt x="418" y="729"/>
                    <a:pt x="205" y="706"/>
                    <a:pt x="189" y="648"/>
                  </a:cubicBezTo>
                  <a:cubicBezTo>
                    <a:pt x="176" y="600"/>
                    <a:pt x="0" y="583"/>
                    <a:pt x="7" y="400"/>
                  </a:cubicBezTo>
                  <a:cubicBezTo>
                    <a:pt x="7" y="395"/>
                    <a:pt x="4" y="389"/>
                    <a:pt x="4" y="384"/>
                  </a:cubicBezTo>
                  <a:cubicBezTo>
                    <a:pt x="6" y="338"/>
                    <a:pt x="16" y="283"/>
                    <a:pt x="68" y="217"/>
                  </a:cubicBezTo>
                  <a:cubicBezTo>
                    <a:pt x="139" y="127"/>
                    <a:pt x="328" y="0"/>
                    <a:pt x="490" y="71"/>
                  </a:cubicBezTo>
                  <a:close/>
                </a:path>
              </a:pathLst>
            </a:custGeom>
            <a:noFill/>
            <a:ln w="4763" cap="flat">
              <a:solidFill>
                <a:srgbClr val="D2D1D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49"/>
            <p:cNvSpPr>
              <a:spLocks/>
            </p:cNvSpPr>
            <p:nvPr/>
          </p:nvSpPr>
          <p:spPr bwMode="auto">
            <a:xfrm>
              <a:off x="3017194" y="1094588"/>
              <a:ext cx="2996944" cy="2515975"/>
            </a:xfrm>
            <a:custGeom>
              <a:avLst/>
              <a:gdLst>
                <a:gd name="T0" fmla="*/ 500 w 789"/>
                <a:gd name="T1" fmla="*/ 77 h 701"/>
                <a:gd name="T2" fmla="*/ 759 w 789"/>
                <a:gd name="T3" fmla="*/ 345 h 701"/>
                <a:gd name="T4" fmla="*/ 568 w 789"/>
                <a:gd name="T5" fmla="*/ 628 h 701"/>
                <a:gd name="T6" fmla="*/ 203 w 789"/>
                <a:gd name="T7" fmla="*/ 616 h 701"/>
                <a:gd name="T8" fmla="*/ 30 w 789"/>
                <a:gd name="T9" fmla="*/ 383 h 701"/>
                <a:gd name="T10" fmla="*/ 26 w 789"/>
                <a:gd name="T11" fmla="*/ 368 h 701"/>
                <a:gd name="T12" fmla="*/ 87 w 789"/>
                <a:gd name="T13" fmla="*/ 206 h 701"/>
                <a:gd name="T14" fmla="*/ 500 w 789"/>
                <a:gd name="T15" fmla="*/ 77 h 701"/>
                <a:gd name="connsiteX0" fmla="*/ 6007 w 9355"/>
                <a:gd name="connsiteY0" fmla="*/ 341 h 8854"/>
                <a:gd name="connsiteX1" fmla="*/ 9290 w 9355"/>
                <a:gd name="connsiteY1" fmla="*/ 4165 h 8854"/>
                <a:gd name="connsiteX2" fmla="*/ 6869 w 9355"/>
                <a:gd name="connsiteY2" fmla="*/ 8202 h 8854"/>
                <a:gd name="connsiteX3" fmla="*/ 2243 w 9355"/>
                <a:gd name="connsiteY3" fmla="*/ 8030 h 8854"/>
                <a:gd name="connsiteX4" fmla="*/ 50 w 9355"/>
                <a:gd name="connsiteY4" fmla="*/ 4707 h 8854"/>
                <a:gd name="connsiteX5" fmla="*/ 0 w 9355"/>
                <a:gd name="connsiteY5" fmla="*/ 4493 h 8854"/>
                <a:gd name="connsiteX6" fmla="*/ 773 w 9355"/>
                <a:gd name="connsiteY6" fmla="*/ 2182 h 8854"/>
                <a:gd name="connsiteX7" fmla="*/ 6007 w 9355"/>
                <a:gd name="connsiteY7" fmla="*/ 341 h 8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5" h="8854">
                  <a:moveTo>
                    <a:pt x="6007" y="341"/>
                  </a:moveTo>
                  <a:cubicBezTo>
                    <a:pt x="7604" y="1226"/>
                    <a:pt x="8884" y="1911"/>
                    <a:pt x="9290" y="4165"/>
                  </a:cubicBezTo>
                  <a:cubicBezTo>
                    <a:pt x="9670" y="6447"/>
                    <a:pt x="8327" y="7360"/>
                    <a:pt x="6869" y="8202"/>
                  </a:cubicBezTo>
                  <a:cubicBezTo>
                    <a:pt x="5069" y="9243"/>
                    <a:pt x="2458" y="8929"/>
                    <a:pt x="2243" y="8030"/>
                  </a:cubicBezTo>
                  <a:cubicBezTo>
                    <a:pt x="2053" y="7303"/>
                    <a:pt x="94" y="7027"/>
                    <a:pt x="50" y="4707"/>
                  </a:cubicBezTo>
                  <a:cubicBezTo>
                    <a:pt x="38" y="4650"/>
                    <a:pt x="0" y="4564"/>
                    <a:pt x="0" y="4493"/>
                  </a:cubicBezTo>
                  <a:cubicBezTo>
                    <a:pt x="0" y="3879"/>
                    <a:pt x="88" y="3123"/>
                    <a:pt x="773" y="2182"/>
                  </a:cubicBezTo>
                  <a:cubicBezTo>
                    <a:pt x="1584" y="1055"/>
                    <a:pt x="3992" y="-757"/>
                    <a:pt x="6007" y="341"/>
                  </a:cubicBezTo>
                  <a:close/>
                </a:path>
              </a:pathLst>
            </a:custGeom>
            <a:noFill/>
            <a:ln w="4763" cap="flat">
              <a:solidFill>
                <a:srgbClr val="D0CFC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50"/>
            <p:cNvSpPr>
              <a:spLocks/>
            </p:cNvSpPr>
            <p:nvPr/>
          </p:nvSpPr>
          <p:spPr bwMode="auto">
            <a:xfrm>
              <a:off x="3146617" y="1155075"/>
              <a:ext cx="2835017" cy="2396587"/>
            </a:xfrm>
            <a:custGeom>
              <a:avLst/>
              <a:gdLst>
                <a:gd name="T0" fmla="*/ 480 w 736"/>
                <a:gd name="T1" fmla="*/ 84 h 674"/>
                <a:gd name="T2" fmla="*/ 711 w 736"/>
                <a:gd name="T3" fmla="*/ 336 h 674"/>
                <a:gd name="T4" fmla="*/ 536 w 736"/>
                <a:gd name="T5" fmla="*/ 598 h 674"/>
                <a:gd name="T6" fmla="*/ 186 w 736"/>
                <a:gd name="T7" fmla="*/ 586 h 674"/>
                <a:gd name="T8" fmla="*/ 22 w 736"/>
                <a:gd name="T9" fmla="*/ 367 h 674"/>
                <a:gd name="T10" fmla="*/ 18 w 736"/>
                <a:gd name="T11" fmla="*/ 352 h 674"/>
                <a:gd name="T12" fmla="*/ 76 w 736"/>
                <a:gd name="T13" fmla="*/ 196 h 674"/>
                <a:gd name="T14" fmla="*/ 480 w 736"/>
                <a:gd name="T15" fmla="*/ 84 h 674"/>
                <a:gd name="connsiteX0" fmla="*/ 6293 w 9484"/>
                <a:gd name="connsiteY0" fmla="*/ 429 h 8772"/>
                <a:gd name="connsiteX1" fmla="*/ 9431 w 9484"/>
                <a:gd name="connsiteY1" fmla="*/ 4168 h 8772"/>
                <a:gd name="connsiteX2" fmla="*/ 7054 w 9484"/>
                <a:gd name="connsiteY2" fmla="*/ 8055 h 8772"/>
                <a:gd name="connsiteX3" fmla="*/ 2298 w 9484"/>
                <a:gd name="connsiteY3" fmla="*/ 7877 h 8772"/>
                <a:gd name="connsiteX4" fmla="*/ 70 w 9484"/>
                <a:gd name="connsiteY4" fmla="*/ 4628 h 8772"/>
                <a:gd name="connsiteX5" fmla="*/ 16 w 9484"/>
                <a:gd name="connsiteY5" fmla="*/ 4406 h 8772"/>
                <a:gd name="connsiteX6" fmla="*/ 804 w 9484"/>
                <a:gd name="connsiteY6" fmla="*/ 2091 h 8772"/>
                <a:gd name="connsiteX7" fmla="*/ 6293 w 9484"/>
                <a:gd name="connsiteY7" fmla="*/ 429 h 8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84" h="8772">
                  <a:moveTo>
                    <a:pt x="6293" y="429"/>
                  </a:moveTo>
                  <a:cubicBezTo>
                    <a:pt x="7855" y="1349"/>
                    <a:pt x="9092" y="2047"/>
                    <a:pt x="9431" y="4168"/>
                  </a:cubicBezTo>
                  <a:cubicBezTo>
                    <a:pt x="9771" y="6305"/>
                    <a:pt x="8426" y="7180"/>
                    <a:pt x="7054" y="8055"/>
                  </a:cubicBezTo>
                  <a:cubicBezTo>
                    <a:pt x="5274" y="9183"/>
                    <a:pt x="2556" y="8871"/>
                    <a:pt x="2298" y="7877"/>
                  </a:cubicBezTo>
                  <a:cubicBezTo>
                    <a:pt x="2094" y="7047"/>
                    <a:pt x="199" y="6765"/>
                    <a:pt x="70" y="4628"/>
                  </a:cubicBezTo>
                  <a:cubicBezTo>
                    <a:pt x="56" y="4569"/>
                    <a:pt x="16" y="4480"/>
                    <a:pt x="16" y="4406"/>
                  </a:cubicBezTo>
                  <a:cubicBezTo>
                    <a:pt x="-12" y="3827"/>
                    <a:pt x="-93" y="2922"/>
                    <a:pt x="804" y="2091"/>
                  </a:cubicBezTo>
                  <a:cubicBezTo>
                    <a:pt x="1388" y="934"/>
                    <a:pt x="4187" y="-817"/>
                    <a:pt x="6293" y="429"/>
                  </a:cubicBezTo>
                  <a:close/>
                </a:path>
              </a:pathLst>
            </a:custGeom>
            <a:noFill/>
            <a:ln w="4763" cap="flat">
              <a:solidFill>
                <a:srgbClr val="CECDC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51"/>
            <p:cNvSpPr>
              <a:spLocks/>
            </p:cNvSpPr>
            <p:nvPr/>
          </p:nvSpPr>
          <p:spPr bwMode="auto">
            <a:xfrm>
              <a:off x="3273663" y="1219920"/>
              <a:ext cx="2674342" cy="2275516"/>
            </a:xfrm>
            <a:custGeom>
              <a:avLst/>
              <a:gdLst>
                <a:gd name="T0" fmla="*/ 463 w 686"/>
                <a:gd name="T1" fmla="*/ 91 h 648"/>
                <a:gd name="T2" fmla="*/ 666 w 686"/>
                <a:gd name="T3" fmla="*/ 326 h 648"/>
                <a:gd name="T4" fmla="*/ 507 w 686"/>
                <a:gd name="T5" fmla="*/ 569 h 648"/>
                <a:gd name="T6" fmla="*/ 173 w 686"/>
                <a:gd name="T7" fmla="*/ 555 h 648"/>
                <a:gd name="T8" fmla="*/ 18 w 686"/>
                <a:gd name="T9" fmla="*/ 351 h 648"/>
                <a:gd name="T10" fmla="*/ 13 w 686"/>
                <a:gd name="T11" fmla="*/ 337 h 648"/>
                <a:gd name="T12" fmla="*/ 67 w 686"/>
                <a:gd name="T13" fmla="*/ 186 h 648"/>
                <a:gd name="T14" fmla="*/ 463 w 686"/>
                <a:gd name="T15" fmla="*/ 91 h 648"/>
                <a:gd name="connsiteX0" fmla="*/ 6600 w 9599"/>
                <a:gd name="connsiteY0" fmla="*/ 507 h 8661"/>
                <a:gd name="connsiteX1" fmla="*/ 9559 w 9599"/>
                <a:gd name="connsiteY1" fmla="*/ 4134 h 8661"/>
                <a:gd name="connsiteX2" fmla="*/ 7242 w 9599"/>
                <a:gd name="connsiteY2" fmla="*/ 7884 h 8661"/>
                <a:gd name="connsiteX3" fmla="*/ 2373 w 9599"/>
                <a:gd name="connsiteY3" fmla="*/ 7668 h 8661"/>
                <a:gd name="connsiteX4" fmla="*/ 113 w 9599"/>
                <a:gd name="connsiteY4" fmla="*/ 4520 h 8661"/>
                <a:gd name="connsiteX5" fmla="*/ 41 w 9599"/>
                <a:gd name="connsiteY5" fmla="*/ 4304 h 8661"/>
                <a:gd name="connsiteX6" fmla="*/ 828 w 9599"/>
                <a:gd name="connsiteY6" fmla="*/ 1973 h 8661"/>
                <a:gd name="connsiteX7" fmla="*/ 6600 w 9599"/>
                <a:gd name="connsiteY7" fmla="*/ 507 h 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9" h="8661">
                  <a:moveTo>
                    <a:pt x="6600" y="507"/>
                  </a:moveTo>
                  <a:cubicBezTo>
                    <a:pt x="8116" y="1480"/>
                    <a:pt x="9268" y="2159"/>
                    <a:pt x="9559" y="4134"/>
                  </a:cubicBezTo>
                  <a:cubicBezTo>
                    <a:pt x="9851" y="6140"/>
                    <a:pt x="8524" y="6973"/>
                    <a:pt x="7242" y="7884"/>
                  </a:cubicBezTo>
                  <a:cubicBezTo>
                    <a:pt x="5478" y="9103"/>
                    <a:pt x="2664" y="8779"/>
                    <a:pt x="2373" y="7668"/>
                  </a:cubicBezTo>
                  <a:cubicBezTo>
                    <a:pt x="2125" y="6757"/>
                    <a:pt x="349" y="6464"/>
                    <a:pt x="113" y="4520"/>
                  </a:cubicBezTo>
                  <a:cubicBezTo>
                    <a:pt x="99" y="4458"/>
                    <a:pt x="41" y="4381"/>
                    <a:pt x="41" y="4304"/>
                  </a:cubicBezTo>
                  <a:cubicBezTo>
                    <a:pt x="-18" y="3748"/>
                    <a:pt x="-149" y="2822"/>
                    <a:pt x="828" y="1973"/>
                  </a:cubicBezTo>
                  <a:cubicBezTo>
                    <a:pt x="1382" y="955"/>
                    <a:pt x="4385" y="-897"/>
                    <a:pt x="6600" y="507"/>
                  </a:cubicBezTo>
                  <a:close/>
                </a:path>
              </a:pathLst>
            </a:custGeom>
            <a:noFill/>
            <a:ln w="4763" cap="flat">
              <a:solidFill>
                <a:srgbClr val="CCCBC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3401982" y="1283556"/>
              <a:ext cx="2513290" cy="2158819"/>
            </a:xfrm>
            <a:custGeom>
              <a:avLst/>
              <a:gdLst>
                <a:gd name="T0" fmla="*/ 456 w 645"/>
                <a:gd name="T1" fmla="*/ 98 h 623"/>
                <a:gd name="T2" fmla="*/ 631 w 645"/>
                <a:gd name="T3" fmla="*/ 317 h 623"/>
                <a:gd name="T4" fmla="*/ 487 w 645"/>
                <a:gd name="T5" fmla="*/ 539 h 623"/>
                <a:gd name="T6" fmla="*/ 169 w 645"/>
                <a:gd name="T7" fmla="*/ 525 h 623"/>
                <a:gd name="T8" fmla="*/ 24 w 645"/>
                <a:gd name="T9" fmla="*/ 335 h 623"/>
                <a:gd name="T10" fmla="*/ 18 w 645"/>
                <a:gd name="T11" fmla="*/ 322 h 623"/>
                <a:gd name="T12" fmla="*/ 69 w 645"/>
                <a:gd name="T13" fmla="*/ 176 h 623"/>
                <a:gd name="T14" fmla="*/ 456 w 645"/>
                <a:gd name="T15" fmla="*/ 98 h 623"/>
                <a:gd name="connsiteX0" fmla="*/ 6858 w 9595"/>
                <a:gd name="connsiteY0" fmla="*/ 596 h 8542"/>
                <a:gd name="connsiteX1" fmla="*/ 9571 w 9595"/>
                <a:gd name="connsiteY1" fmla="*/ 4111 h 8542"/>
                <a:gd name="connsiteX2" fmla="*/ 7338 w 9595"/>
                <a:gd name="connsiteY2" fmla="*/ 7675 h 8542"/>
                <a:gd name="connsiteX3" fmla="*/ 2408 w 9595"/>
                <a:gd name="connsiteY3" fmla="*/ 7450 h 8542"/>
                <a:gd name="connsiteX4" fmla="*/ 160 w 9595"/>
                <a:gd name="connsiteY4" fmla="*/ 4400 h 8542"/>
                <a:gd name="connsiteX5" fmla="*/ 67 w 9595"/>
                <a:gd name="connsiteY5" fmla="*/ 4192 h 8542"/>
                <a:gd name="connsiteX6" fmla="*/ 858 w 9595"/>
                <a:gd name="connsiteY6" fmla="*/ 1848 h 8542"/>
                <a:gd name="connsiteX7" fmla="*/ 6858 w 9595"/>
                <a:gd name="connsiteY7" fmla="*/ 596 h 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5" h="8542">
                  <a:moveTo>
                    <a:pt x="6858" y="596"/>
                  </a:moveTo>
                  <a:cubicBezTo>
                    <a:pt x="8315" y="1607"/>
                    <a:pt x="9354" y="2297"/>
                    <a:pt x="9571" y="4111"/>
                  </a:cubicBezTo>
                  <a:cubicBezTo>
                    <a:pt x="9788" y="5941"/>
                    <a:pt x="8517" y="6744"/>
                    <a:pt x="7338" y="7675"/>
                  </a:cubicBezTo>
                  <a:cubicBezTo>
                    <a:pt x="5633" y="9023"/>
                    <a:pt x="2749" y="8686"/>
                    <a:pt x="2408" y="7450"/>
                  </a:cubicBezTo>
                  <a:cubicBezTo>
                    <a:pt x="2145" y="6423"/>
                    <a:pt x="549" y="6118"/>
                    <a:pt x="160" y="4400"/>
                  </a:cubicBezTo>
                  <a:cubicBezTo>
                    <a:pt x="129" y="4352"/>
                    <a:pt x="83" y="4256"/>
                    <a:pt x="67" y="4192"/>
                  </a:cubicBezTo>
                  <a:cubicBezTo>
                    <a:pt x="-10" y="3678"/>
                    <a:pt x="-212" y="2715"/>
                    <a:pt x="858" y="1848"/>
                  </a:cubicBezTo>
                  <a:cubicBezTo>
                    <a:pt x="1354" y="965"/>
                    <a:pt x="4579" y="-977"/>
                    <a:pt x="6858" y="596"/>
                  </a:cubicBezTo>
                  <a:close/>
                </a:path>
              </a:pathLst>
            </a:custGeom>
            <a:noFill/>
            <a:ln w="4763" cap="flat">
              <a:solidFill>
                <a:srgbClr val="CAC9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3"/>
            <p:cNvSpPr>
              <a:spLocks/>
            </p:cNvSpPr>
            <p:nvPr/>
          </p:nvSpPr>
          <p:spPr bwMode="auto">
            <a:xfrm>
              <a:off x="3525514" y="1343191"/>
              <a:ext cx="2357432" cy="2043039"/>
            </a:xfrm>
            <a:custGeom>
              <a:avLst/>
              <a:gdLst>
                <a:gd name="T0" fmla="*/ 449 w 605"/>
                <a:gd name="T1" fmla="*/ 107 h 600"/>
                <a:gd name="T2" fmla="*/ 596 w 605"/>
                <a:gd name="T3" fmla="*/ 309 h 600"/>
                <a:gd name="T4" fmla="*/ 468 w 605"/>
                <a:gd name="T5" fmla="*/ 511 h 600"/>
                <a:gd name="T6" fmla="*/ 166 w 605"/>
                <a:gd name="T7" fmla="*/ 496 h 600"/>
                <a:gd name="T8" fmla="*/ 30 w 605"/>
                <a:gd name="T9" fmla="*/ 321 h 600"/>
                <a:gd name="T10" fmla="*/ 23 w 605"/>
                <a:gd name="T11" fmla="*/ 309 h 600"/>
                <a:gd name="T12" fmla="*/ 71 w 605"/>
                <a:gd name="T13" fmla="*/ 169 h 600"/>
                <a:gd name="T14" fmla="*/ 449 w 605"/>
                <a:gd name="T15" fmla="*/ 107 h 600"/>
                <a:gd name="connsiteX0" fmla="*/ 7151 w 9593"/>
                <a:gd name="connsiteY0" fmla="*/ 706 h 8395"/>
                <a:gd name="connsiteX1" fmla="*/ 9581 w 9593"/>
                <a:gd name="connsiteY1" fmla="*/ 4073 h 8395"/>
                <a:gd name="connsiteX2" fmla="*/ 7466 w 9593"/>
                <a:gd name="connsiteY2" fmla="*/ 7440 h 8395"/>
                <a:gd name="connsiteX3" fmla="*/ 2474 w 9593"/>
                <a:gd name="connsiteY3" fmla="*/ 7190 h 8395"/>
                <a:gd name="connsiteX4" fmla="*/ 226 w 9593"/>
                <a:gd name="connsiteY4" fmla="*/ 4273 h 8395"/>
                <a:gd name="connsiteX5" fmla="*/ 110 w 9593"/>
                <a:gd name="connsiteY5" fmla="*/ 4073 h 8395"/>
                <a:gd name="connsiteX6" fmla="*/ 904 w 9593"/>
                <a:gd name="connsiteY6" fmla="*/ 1740 h 8395"/>
                <a:gd name="connsiteX7" fmla="*/ 7151 w 9593"/>
                <a:gd name="connsiteY7" fmla="*/ 706 h 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3" h="8395">
                  <a:moveTo>
                    <a:pt x="7151" y="706"/>
                  </a:moveTo>
                  <a:cubicBezTo>
                    <a:pt x="8523" y="1756"/>
                    <a:pt x="9449" y="2456"/>
                    <a:pt x="9581" y="4073"/>
                  </a:cubicBezTo>
                  <a:cubicBezTo>
                    <a:pt x="9730" y="5723"/>
                    <a:pt x="8523" y="6506"/>
                    <a:pt x="7466" y="7440"/>
                  </a:cubicBezTo>
                  <a:cubicBezTo>
                    <a:pt x="5829" y="8923"/>
                    <a:pt x="2854" y="8556"/>
                    <a:pt x="2474" y="7190"/>
                  </a:cubicBezTo>
                  <a:cubicBezTo>
                    <a:pt x="2160" y="6073"/>
                    <a:pt x="645" y="5921"/>
                    <a:pt x="226" y="4273"/>
                  </a:cubicBezTo>
                  <a:cubicBezTo>
                    <a:pt x="193" y="4223"/>
                    <a:pt x="127" y="4140"/>
                    <a:pt x="110" y="4073"/>
                  </a:cubicBezTo>
                  <a:cubicBezTo>
                    <a:pt x="-6" y="3590"/>
                    <a:pt x="-270" y="2606"/>
                    <a:pt x="904" y="1740"/>
                  </a:cubicBezTo>
                  <a:cubicBezTo>
                    <a:pt x="1317" y="990"/>
                    <a:pt x="4788" y="-1077"/>
                    <a:pt x="7151" y="706"/>
                  </a:cubicBezTo>
                  <a:close/>
                </a:path>
              </a:pathLst>
            </a:custGeom>
            <a:noFill/>
            <a:ln w="4763" cap="flat">
              <a:solidFill>
                <a:srgbClr val="C8C7C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4"/>
            <p:cNvSpPr>
              <a:spLocks/>
            </p:cNvSpPr>
            <p:nvPr/>
          </p:nvSpPr>
          <p:spPr bwMode="auto">
            <a:xfrm>
              <a:off x="3650081" y="1403056"/>
              <a:ext cx="2205392" cy="1928235"/>
            </a:xfrm>
            <a:custGeom>
              <a:avLst/>
              <a:gdLst>
                <a:gd name="T0" fmla="*/ 442 w 565"/>
                <a:gd name="T1" fmla="*/ 116 h 577"/>
                <a:gd name="T2" fmla="*/ 562 w 565"/>
                <a:gd name="T3" fmla="*/ 302 h 577"/>
                <a:gd name="T4" fmla="*/ 449 w 565"/>
                <a:gd name="T5" fmla="*/ 484 h 577"/>
                <a:gd name="T6" fmla="*/ 163 w 565"/>
                <a:gd name="T7" fmla="*/ 468 h 577"/>
                <a:gd name="T8" fmla="*/ 35 w 565"/>
                <a:gd name="T9" fmla="*/ 307 h 577"/>
                <a:gd name="T10" fmla="*/ 28 w 565"/>
                <a:gd name="T11" fmla="*/ 295 h 577"/>
                <a:gd name="T12" fmla="*/ 73 w 565"/>
                <a:gd name="T13" fmla="*/ 161 h 577"/>
                <a:gd name="T14" fmla="*/ 442 w 565"/>
                <a:gd name="T15" fmla="*/ 116 h 577"/>
                <a:gd name="connsiteX0" fmla="*/ 7489 w 9614"/>
                <a:gd name="connsiteY0" fmla="*/ 830 h 8246"/>
                <a:gd name="connsiteX1" fmla="*/ 9613 w 9614"/>
                <a:gd name="connsiteY1" fmla="*/ 4054 h 8246"/>
                <a:gd name="connsiteX2" fmla="*/ 7613 w 9614"/>
                <a:gd name="connsiteY2" fmla="*/ 7208 h 8246"/>
                <a:gd name="connsiteX3" fmla="*/ 2551 w 9614"/>
                <a:gd name="connsiteY3" fmla="*/ 6931 h 8246"/>
                <a:gd name="connsiteX4" fmla="*/ 285 w 9614"/>
                <a:gd name="connsiteY4" fmla="*/ 4141 h 8246"/>
                <a:gd name="connsiteX5" fmla="*/ 162 w 9614"/>
                <a:gd name="connsiteY5" fmla="*/ 3933 h 8246"/>
                <a:gd name="connsiteX6" fmla="*/ 958 w 9614"/>
                <a:gd name="connsiteY6" fmla="*/ 1610 h 8246"/>
                <a:gd name="connsiteX7" fmla="*/ 7489 w 9614"/>
                <a:gd name="connsiteY7" fmla="*/ 830 h 8246"/>
                <a:gd name="connsiteX0" fmla="*/ 7790 w 10000"/>
                <a:gd name="connsiteY0" fmla="*/ 1007 h 10000"/>
                <a:gd name="connsiteX1" fmla="*/ 9999 w 10000"/>
                <a:gd name="connsiteY1" fmla="*/ 4916 h 10000"/>
                <a:gd name="connsiteX2" fmla="*/ 7919 w 10000"/>
                <a:gd name="connsiteY2" fmla="*/ 8741 h 10000"/>
                <a:gd name="connsiteX3" fmla="*/ 2653 w 10000"/>
                <a:gd name="connsiteY3" fmla="*/ 8405 h 10000"/>
                <a:gd name="connsiteX4" fmla="*/ 296 w 10000"/>
                <a:gd name="connsiteY4" fmla="*/ 5022 h 10000"/>
                <a:gd name="connsiteX5" fmla="*/ 169 w 10000"/>
                <a:gd name="connsiteY5" fmla="*/ 4770 h 10000"/>
                <a:gd name="connsiteX6" fmla="*/ 996 w 10000"/>
                <a:gd name="connsiteY6" fmla="*/ 1952 h 10000"/>
                <a:gd name="connsiteX7" fmla="*/ 7790 w 10000"/>
                <a:gd name="connsiteY7" fmla="*/ 10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00">
                  <a:moveTo>
                    <a:pt x="7790" y="1007"/>
                  </a:moveTo>
                  <a:cubicBezTo>
                    <a:pt x="9152" y="2310"/>
                    <a:pt x="9944" y="3193"/>
                    <a:pt x="9999" y="4916"/>
                  </a:cubicBezTo>
                  <a:cubicBezTo>
                    <a:pt x="10054" y="6660"/>
                    <a:pt x="8858" y="7585"/>
                    <a:pt x="7919" y="8741"/>
                  </a:cubicBezTo>
                  <a:cubicBezTo>
                    <a:pt x="6298" y="10696"/>
                    <a:pt x="3095" y="10212"/>
                    <a:pt x="2653" y="8405"/>
                  </a:cubicBezTo>
                  <a:cubicBezTo>
                    <a:pt x="2285" y="6892"/>
                    <a:pt x="877" y="6611"/>
                    <a:pt x="296" y="5022"/>
                  </a:cubicBezTo>
                  <a:cubicBezTo>
                    <a:pt x="260" y="4945"/>
                    <a:pt x="186" y="4853"/>
                    <a:pt x="169" y="4770"/>
                  </a:cubicBezTo>
                  <a:cubicBezTo>
                    <a:pt x="2" y="4243"/>
                    <a:pt x="-347" y="3046"/>
                    <a:pt x="996" y="1952"/>
                  </a:cubicBezTo>
                  <a:cubicBezTo>
                    <a:pt x="1346" y="1238"/>
                    <a:pt x="5267" y="-1431"/>
                    <a:pt x="7790" y="1007"/>
                  </a:cubicBezTo>
                  <a:close/>
                </a:path>
              </a:pathLst>
            </a:custGeom>
            <a:noFill/>
            <a:ln w="4763" cap="flat">
              <a:solidFill>
                <a:srgbClr val="C6C5C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55"/>
            <p:cNvSpPr>
              <a:spLocks/>
            </p:cNvSpPr>
            <p:nvPr/>
          </p:nvSpPr>
          <p:spPr bwMode="auto">
            <a:xfrm>
              <a:off x="3775183" y="1461923"/>
              <a:ext cx="2052522" cy="1819180"/>
            </a:xfrm>
            <a:custGeom>
              <a:avLst/>
              <a:gdLst>
                <a:gd name="T0" fmla="*/ 435 w 529"/>
                <a:gd name="T1" fmla="*/ 125 h 556"/>
                <a:gd name="T2" fmla="*/ 527 w 529"/>
                <a:gd name="T3" fmla="*/ 294 h 556"/>
                <a:gd name="T4" fmla="*/ 430 w 529"/>
                <a:gd name="T5" fmla="*/ 456 h 556"/>
                <a:gd name="T6" fmla="*/ 159 w 529"/>
                <a:gd name="T7" fmla="*/ 439 h 556"/>
                <a:gd name="T8" fmla="*/ 41 w 529"/>
                <a:gd name="T9" fmla="*/ 293 h 556"/>
                <a:gd name="T10" fmla="*/ 32 w 529"/>
                <a:gd name="T11" fmla="*/ 282 h 556"/>
                <a:gd name="T12" fmla="*/ 75 w 529"/>
                <a:gd name="T13" fmla="*/ 153 h 556"/>
                <a:gd name="T14" fmla="*/ 435 w 529"/>
                <a:gd name="T15" fmla="*/ 125 h 556"/>
                <a:gd name="connsiteX0" fmla="*/ 7816 w 9556"/>
                <a:gd name="connsiteY0" fmla="*/ 960 h 8070"/>
                <a:gd name="connsiteX1" fmla="*/ 9555 w 9556"/>
                <a:gd name="connsiteY1" fmla="*/ 4000 h 8070"/>
                <a:gd name="connsiteX2" fmla="*/ 7722 w 9556"/>
                <a:gd name="connsiteY2" fmla="*/ 6913 h 8070"/>
                <a:gd name="connsiteX3" fmla="*/ 2599 w 9556"/>
                <a:gd name="connsiteY3" fmla="*/ 6608 h 8070"/>
                <a:gd name="connsiteX4" fmla="*/ 368 w 9556"/>
                <a:gd name="connsiteY4" fmla="*/ 3982 h 8070"/>
                <a:gd name="connsiteX5" fmla="*/ 198 w 9556"/>
                <a:gd name="connsiteY5" fmla="*/ 3784 h 8070"/>
                <a:gd name="connsiteX6" fmla="*/ 1011 w 9556"/>
                <a:gd name="connsiteY6" fmla="*/ 1464 h 8070"/>
                <a:gd name="connsiteX7" fmla="*/ 7816 w 9556"/>
                <a:gd name="connsiteY7" fmla="*/ 960 h 8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56" h="8070">
                  <a:moveTo>
                    <a:pt x="7816" y="960"/>
                  </a:moveTo>
                  <a:cubicBezTo>
                    <a:pt x="9026" y="2075"/>
                    <a:pt x="9593" y="2813"/>
                    <a:pt x="9555" y="4000"/>
                  </a:cubicBezTo>
                  <a:cubicBezTo>
                    <a:pt x="9498" y="5241"/>
                    <a:pt x="8478" y="5960"/>
                    <a:pt x="7722" y="6913"/>
                  </a:cubicBezTo>
                  <a:cubicBezTo>
                    <a:pt x="6304" y="8712"/>
                    <a:pt x="3090" y="8262"/>
                    <a:pt x="2599" y="6608"/>
                  </a:cubicBezTo>
                  <a:cubicBezTo>
                    <a:pt x="2202" y="5259"/>
                    <a:pt x="965" y="4959"/>
                    <a:pt x="368" y="3982"/>
                  </a:cubicBezTo>
                  <a:cubicBezTo>
                    <a:pt x="330" y="3946"/>
                    <a:pt x="236" y="3856"/>
                    <a:pt x="198" y="3784"/>
                  </a:cubicBezTo>
                  <a:cubicBezTo>
                    <a:pt x="28" y="3388"/>
                    <a:pt x="-407" y="2381"/>
                    <a:pt x="1011" y="1464"/>
                  </a:cubicBezTo>
                  <a:cubicBezTo>
                    <a:pt x="1238" y="1068"/>
                    <a:pt x="5340" y="-1288"/>
                    <a:pt x="7816" y="960"/>
                  </a:cubicBezTo>
                  <a:close/>
                </a:path>
              </a:pathLst>
            </a:custGeom>
            <a:noFill/>
            <a:ln w="4763" cap="flat">
              <a:solidFill>
                <a:srgbClr val="C4C3C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3897557" y="1515826"/>
              <a:ext cx="1908319" cy="1712551"/>
            </a:xfrm>
            <a:custGeom>
              <a:avLst/>
              <a:gdLst>
                <a:gd name="T0" fmla="*/ 429 w 501"/>
                <a:gd name="T1" fmla="*/ 136 h 536"/>
                <a:gd name="T2" fmla="*/ 493 w 501"/>
                <a:gd name="T3" fmla="*/ 289 h 536"/>
                <a:gd name="T4" fmla="*/ 411 w 501"/>
                <a:gd name="T5" fmla="*/ 431 h 536"/>
                <a:gd name="T6" fmla="*/ 157 w 501"/>
                <a:gd name="T7" fmla="*/ 413 h 536"/>
                <a:gd name="T8" fmla="*/ 48 w 501"/>
                <a:gd name="T9" fmla="*/ 281 h 536"/>
                <a:gd name="T10" fmla="*/ 38 w 501"/>
                <a:gd name="T11" fmla="*/ 271 h 536"/>
                <a:gd name="T12" fmla="*/ 77 w 501"/>
                <a:gd name="T13" fmla="*/ 147 h 536"/>
                <a:gd name="T14" fmla="*/ 429 w 501"/>
                <a:gd name="T15" fmla="*/ 136 h 536"/>
                <a:gd name="connsiteX0" fmla="*/ 8070 w 9384"/>
                <a:gd name="connsiteY0" fmla="*/ 1121 h 7880"/>
                <a:gd name="connsiteX1" fmla="*/ 9347 w 9384"/>
                <a:gd name="connsiteY1" fmla="*/ 3976 h 7880"/>
                <a:gd name="connsiteX2" fmla="*/ 7711 w 9384"/>
                <a:gd name="connsiteY2" fmla="*/ 6625 h 7880"/>
                <a:gd name="connsiteX3" fmla="*/ 2641 w 9384"/>
                <a:gd name="connsiteY3" fmla="*/ 6289 h 7880"/>
                <a:gd name="connsiteX4" fmla="*/ 465 w 9384"/>
                <a:gd name="connsiteY4" fmla="*/ 3827 h 7880"/>
                <a:gd name="connsiteX5" fmla="*/ 265 w 9384"/>
                <a:gd name="connsiteY5" fmla="*/ 3640 h 7880"/>
                <a:gd name="connsiteX6" fmla="*/ 1044 w 9384"/>
                <a:gd name="connsiteY6" fmla="*/ 1327 h 7880"/>
                <a:gd name="connsiteX7" fmla="*/ 8070 w 9384"/>
                <a:gd name="connsiteY7" fmla="*/ 1121 h 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4" h="7880">
                  <a:moveTo>
                    <a:pt x="8070" y="1121"/>
                  </a:moveTo>
                  <a:cubicBezTo>
                    <a:pt x="9168" y="2259"/>
                    <a:pt x="9507" y="3024"/>
                    <a:pt x="9347" y="3976"/>
                  </a:cubicBezTo>
                  <a:cubicBezTo>
                    <a:pt x="9188" y="4965"/>
                    <a:pt x="8309" y="5655"/>
                    <a:pt x="7711" y="6625"/>
                  </a:cubicBezTo>
                  <a:cubicBezTo>
                    <a:pt x="6513" y="8584"/>
                    <a:pt x="3180" y="8080"/>
                    <a:pt x="2641" y="6289"/>
                  </a:cubicBezTo>
                  <a:cubicBezTo>
                    <a:pt x="2202" y="4797"/>
                    <a:pt x="1051" y="4474"/>
                    <a:pt x="465" y="3827"/>
                  </a:cubicBezTo>
                  <a:cubicBezTo>
                    <a:pt x="405" y="3789"/>
                    <a:pt x="305" y="3696"/>
                    <a:pt x="265" y="3640"/>
                  </a:cubicBezTo>
                  <a:cubicBezTo>
                    <a:pt x="66" y="3285"/>
                    <a:pt x="-493" y="2259"/>
                    <a:pt x="1044" y="1327"/>
                  </a:cubicBezTo>
                  <a:cubicBezTo>
                    <a:pt x="1184" y="1121"/>
                    <a:pt x="5615" y="-1416"/>
                    <a:pt x="8070" y="1121"/>
                  </a:cubicBezTo>
                  <a:close/>
                </a:path>
              </a:pathLst>
            </a:custGeom>
            <a:noFill/>
            <a:ln w="4763" cap="flat">
              <a:solidFill>
                <a:srgbClr val="C2C1C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7"/>
            <p:cNvSpPr>
              <a:spLocks/>
            </p:cNvSpPr>
            <p:nvPr/>
          </p:nvSpPr>
          <p:spPr bwMode="auto">
            <a:xfrm>
              <a:off x="3910013" y="1244601"/>
              <a:ext cx="2103438" cy="2095500"/>
            </a:xfrm>
            <a:custGeom>
              <a:avLst/>
              <a:gdLst>
                <a:gd name="T0" fmla="*/ 79 w 518"/>
                <a:gd name="T1" fmla="*/ 141 h 517"/>
                <a:gd name="T2" fmla="*/ 422 w 518"/>
                <a:gd name="T3" fmla="*/ 147 h 517"/>
                <a:gd name="T4" fmla="*/ 392 w 518"/>
                <a:gd name="T5" fmla="*/ 405 h 517"/>
                <a:gd name="T6" fmla="*/ 153 w 518"/>
                <a:gd name="T7" fmla="*/ 386 h 517"/>
                <a:gd name="T8" fmla="*/ 54 w 518"/>
                <a:gd name="T9" fmla="*/ 269 h 517"/>
                <a:gd name="T10" fmla="*/ 43 w 518"/>
                <a:gd name="T11" fmla="*/ 259 h 517"/>
                <a:gd name="T12" fmla="*/ 79 w 518"/>
                <a:gd name="T13" fmla="*/ 14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7">
                  <a:moveTo>
                    <a:pt x="79" y="141"/>
                  </a:moveTo>
                  <a:cubicBezTo>
                    <a:pt x="79" y="141"/>
                    <a:pt x="309" y="0"/>
                    <a:pt x="422" y="147"/>
                  </a:cubicBezTo>
                  <a:cubicBezTo>
                    <a:pt x="518" y="272"/>
                    <a:pt x="430" y="307"/>
                    <a:pt x="392" y="405"/>
                  </a:cubicBezTo>
                  <a:cubicBezTo>
                    <a:pt x="349" y="517"/>
                    <a:pt x="181" y="487"/>
                    <a:pt x="153" y="386"/>
                  </a:cubicBezTo>
                  <a:cubicBezTo>
                    <a:pt x="130" y="303"/>
                    <a:pt x="79" y="289"/>
                    <a:pt x="54" y="269"/>
                  </a:cubicBezTo>
                  <a:cubicBezTo>
                    <a:pt x="51" y="267"/>
                    <a:pt x="45" y="262"/>
                    <a:pt x="43" y="259"/>
                  </a:cubicBezTo>
                  <a:cubicBezTo>
                    <a:pt x="31" y="244"/>
                    <a:pt x="0" y="190"/>
                    <a:pt x="79" y="141"/>
                  </a:cubicBezTo>
                  <a:close/>
                </a:path>
              </a:pathLst>
            </a:custGeom>
            <a:noFill/>
            <a:ln w="4763" cap="flat">
              <a:solidFill>
                <a:srgbClr val="C0BFB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58"/>
            <p:cNvSpPr>
              <a:spLocks/>
            </p:cNvSpPr>
            <p:nvPr/>
          </p:nvSpPr>
          <p:spPr bwMode="auto">
            <a:xfrm>
              <a:off x="3910013" y="1244601"/>
              <a:ext cx="2103438" cy="2095500"/>
            </a:xfrm>
            <a:custGeom>
              <a:avLst/>
              <a:gdLst>
                <a:gd name="T0" fmla="*/ 79 w 518"/>
                <a:gd name="T1" fmla="*/ 141 h 517"/>
                <a:gd name="T2" fmla="*/ 422 w 518"/>
                <a:gd name="T3" fmla="*/ 147 h 517"/>
                <a:gd name="T4" fmla="*/ 392 w 518"/>
                <a:gd name="T5" fmla="*/ 405 h 517"/>
                <a:gd name="T6" fmla="*/ 153 w 518"/>
                <a:gd name="T7" fmla="*/ 386 h 517"/>
                <a:gd name="T8" fmla="*/ 51 w 518"/>
                <a:gd name="T9" fmla="*/ 267 h 517"/>
                <a:gd name="T10" fmla="*/ 43 w 518"/>
                <a:gd name="T11" fmla="*/ 259 h 517"/>
                <a:gd name="T12" fmla="*/ 79 w 518"/>
                <a:gd name="T13" fmla="*/ 14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7">
                  <a:moveTo>
                    <a:pt x="79" y="141"/>
                  </a:moveTo>
                  <a:cubicBezTo>
                    <a:pt x="79" y="141"/>
                    <a:pt x="309" y="0"/>
                    <a:pt x="422" y="147"/>
                  </a:cubicBezTo>
                  <a:cubicBezTo>
                    <a:pt x="518" y="272"/>
                    <a:pt x="430" y="307"/>
                    <a:pt x="392" y="405"/>
                  </a:cubicBezTo>
                  <a:cubicBezTo>
                    <a:pt x="349" y="517"/>
                    <a:pt x="181" y="487"/>
                    <a:pt x="153" y="386"/>
                  </a:cubicBezTo>
                  <a:cubicBezTo>
                    <a:pt x="130" y="303"/>
                    <a:pt x="76" y="287"/>
                    <a:pt x="51" y="267"/>
                  </a:cubicBezTo>
                  <a:cubicBezTo>
                    <a:pt x="48" y="265"/>
                    <a:pt x="45" y="262"/>
                    <a:pt x="43" y="259"/>
                  </a:cubicBezTo>
                  <a:cubicBezTo>
                    <a:pt x="31" y="244"/>
                    <a:pt x="0" y="190"/>
                    <a:pt x="79" y="141"/>
                  </a:cubicBez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3275576" y="1078114"/>
            <a:ext cx="156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目  录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3354929" y="1830573"/>
            <a:ext cx="1391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CONTENT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2335213" y="3843338"/>
            <a:ext cx="682625" cy="673100"/>
            <a:chOff x="2335213" y="3843338"/>
            <a:chExt cx="682625" cy="673100"/>
          </a:xfrm>
        </p:grpSpPr>
        <p:grpSp>
          <p:nvGrpSpPr>
            <p:cNvPr id="69" name="Group 4"/>
            <p:cNvGrpSpPr>
              <a:grpSpLocks noChangeAspect="1"/>
            </p:cNvGrpSpPr>
            <p:nvPr/>
          </p:nvGrpSpPr>
          <p:grpSpPr bwMode="auto">
            <a:xfrm>
              <a:off x="2335213" y="3843338"/>
              <a:ext cx="682625" cy="673100"/>
              <a:chOff x="1471" y="2421"/>
              <a:chExt cx="430" cy="424"/>
            </a:xfrm>
          </p:grpSpPr>
          <p:sp>
            <p:nvSpPr>
              <p:cNvPr id="70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471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"/>
              <p:cNvSpPr>
                <a:spLocks/>
              </p:cNvSpPr>
              <p:nvPr/>
            </p:nvSpPr>
            <p:spPr bwMode="auto">
              <a:xfrm>
                <a:off x="1432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7" name="文本框 56"/>
            <p:cNvSpPr txBox="1"/>
            <p:nvPr/>
          </p:nvSpPr>
          <p:spPr>
            <a:xfrm>
              <a:off x="2462980" y="394707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01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1911666" y="455315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项目背景</a:t>
            </a:r>
          </a:p>
        </p:txBody>
      </p:sp>
      <p:grpSp>
        <p:nvGrpSpPr>
          <p:cNvPr id="82" name="组合 81"/>
          <p:cNvGrpSpPr/>
          <p:nvPr/>
        </p:nvGrpSpPr>
        <p:grpSpPr>
          <a:xfrm>
            <a:off x="5024438" y="3875088"/>
            <a:ext cx="682625" cy="673100"/>
            <a:chOff x="5024438" y="3875088"/>
            <a:chExt cx="682625" cy="673100"/>
          </a:xfrm>
        </p:grpSpPr>
        <p:grpSp>
          <p:nvGrpSpPr>
            <p:cNvPr id="72" name="Group 8"/>
            <p:cNvGrpSpPr>
              <a:grpSpLocks noChangeAspect="1"/>
            </p:cNvGrpSpPr>
            <p:nvPr/>
          </p:nvGrpSpPr>
          <p:grpSpPr bwMode="auto">
            <a:xfrm>
              <a:off x="5024438" y="3875088"/>
              <a:ext cx="682625" cy="673100"/>
              <a:chOff x="3165" y="2441"/>
              <a:chExt cx="430" cy="424"/>
            </a:xfrm>
          </p:grpSpPr>
          <p:sp>
            <p:nvSpPr>
              <p:cNvPr id="73" name="AutoShape 7"/>
              <p:cNvSpPr>
                <a:spLocks noChangeAspect="1" noChangeArrowheads="1" noTextEdit="1"/>
              </p:cNvSpPr>
              <p:nvPr/>
            </p:nvSpPr>
            <p:spPr bwMode="auto">
              <a:xfrm>
                <a:off x="3165" y="244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9"/>
              <p:cNvSpPr>
                <a:spLocks/>
              </p:cNvSpPr>
              <p:nvPr/>
            </p:nvSpPr>
            <p:spPr bwMode="auto">
              <a:xfrm>
                <a:off x="3126" y="239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1" name="文本框 60"/>
            <p:cNvSpPr txBox="1"/>
            <p:nvPr/>
          </p:nvSpPr>
          <p:spPr>
            <a:xfrm>
              <a:off x="5153050" y="3978438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02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4601736" y="458451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解决方案</a:t>
            </a:r>
          </a:p>
        </p:txBody>
      </p:sp>
      <p:grpSp>
        <p:nvGrpSpPr>
          <p:cNvPr id="83" name="组合 82"/>
          <p:cNvGrpSpPr/>
          <p:nvPr/>
        </p:nvGrpSpPr>
        <p:grpSpPr>
          <a:xfrm>
            <a:off x="7747000" y="3887788"/>
            <a:ext cx="682625" cy="673100"/>
            <a:chOff x="7747000" y="3887788"/>
            <a:chExt cx="682625" cy="673100"/>
          </a:xfrm>
        </p:grpSpPr>
        <p:grpSp>
          <p:nvGrpSpPr>
            <p:cNvPr id="75" name="Group 12"/>
            <p:cNvGrpSpPr>
              <a:grpSpLocks noChangeAspect="1"/>
            </p:cNvGrpSpPr>
            <p:nvPr/>
          </p:nvGrpSpPr>
          <p:grpSpPr bwMode="auto">
            <a:xfrm>
              <a:off x="7747000" y="3887788"/>
              <a:ext cx="682625" cy="673100"/>
              <a:chOff x="4880" y="2449"/>
              <a:chExt cx="430" cy="424"/>
            </a:xfrm>
          </p:grpSpPr>
          <p:sp>
            <p:nvSpPr>
              <p:cNvPr id="76" name="AutoShape 11"/>
              <p:cNvSpPr>
                <a:spLocks noChangeAspect="1" noChangeArrowheads="1" noTextEdit="1"/>
              </p:cNvSpPr>
              <p:nvPr/>
            </p:nvSpPr>
            <p:spPr bwMode="auto">
              <a:xfrm>
                <a:off x="4880" y="2449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3"/>
              <p:cNvSpPr>
                <a:spLocks/>
              </p:cNvSpPr>
              <p:nvPr/>
            </p:nvSpPr>
            <p:spPr bwMode="auto">
              <a:xfrm>
                <a:off x="4841" y="2398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4" name="文本框 63"/>
            <p:cNvSpPr txBox="1"/>
            <p:nvPr/>
          </p:nvSpPr>
          <p:spPr>
            <a:xfrm>
              <a:off x="7875470" y="399168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03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7324156" y="459775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预期目标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9965713" y="455150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实施计划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10412413" y="3843338"/>
            <a:ext cx="682625" cy="673100"/>
            <a:chOff x="10412413" y="3843338"/>
            <a:chExt cx="682625" cy="673100"/>
          </a:xfrm>
        </p:grpSpPr>
        <p:grpSp>
          <p:nvGrpSpPr>
            <p:cNvPr id="78" name="Group 16"/>
            <p:cNvGrpSpPr>
              <a:grpSpLocks noChangeAspect="1"/>
            </p:cNvGrpSpPr>
            <p:nvPr/>
          </p:nvGrpSpPr>
          <p:grpSpPr bwMode="auto">
            <a:xfrm>
              <a:off x="10412413" y="3843338"/>
              <a:ext cx="682625" cy="673100"/>
              <a:chOff x="6559" y="2421"/>
              <a:chExt cx="430" cy="424"/>
            </a:xfrm>
          </p:grpSpPr>
          <p:sp>
            <p:nvSpPr>
              <p:cNvPr id="79" name="AutoShape 15"/>
              <p:cNvSpPr>
                <a:spLocks noChangeAspect="1" noChangeArrowheads="1" noTextEdit="1"/>
              </p:cNvSpPr>
              <p:nvPr/>
            </p:nvSpPr>
            <p:spPr bwMode="auto">
              <a:xfrm>
                <a:off x="6559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/>
              <p:cNvSpPr>
                <a:spLocks/>
              </p:cNvSpPr>
              <p:nvPr/>
            </p:nvSpPr>
            <p:spPr bwMode="auto">
              <a:xfrm>
                <a:off x="6520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" name="文本框 65"/>
            <p:cNvSpPr txBox="1"/>
            <p:nvPr/>
          </p:nvSpPr>
          <p:spPr>
            <a:xfrm>
              <a:off x="10517027" y="3945432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04</a:t>
              </a:r>
              <a:endParaRPr lang="zh-CN" altLang="en-US" sz="24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866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1109 0.112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42861" y="4455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10800000" to="0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9" grpId="0"/>
      <p:bldP spid="62" grpId="0"/>
      <p:bldP spid="65" grpId="0"/>
      <p:bldP spid="6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0321"/>
            <a:ext cx="12206452" cy="42976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197833" y="2220342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94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47139" y="3543549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42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39841" y="4011685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23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374161" y="2970214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+mj-ea"/>
                <a:ea typeface="+mj-ea"/>
              </a:rPr>
              <a:t>63</a:t>
            </a:r>
            <a:r>
              <a:rPr lang="en-US" altLang="zh-CN" sz="1050" b="1" dirty="0">
                <a:latin typeface="+mj-ea"/>
                <a:ea typeface="+mj-ea"/>
              </a:rPr>
              <a:t>%</a:t>
            </a:r>
            <a:endParaRPr lang="zh-CN" altLang="en-US" sz="1400" b="1" dirty="0">
              <a:latin typeface="+mj-ea"/>
              <a:ea typeface="+mj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771335" y="4768483"/>
            <a:ext cx="1133741" cy="338554"/>
            <a:chOff x="2771335" y="4768483"/>
            <a:chExt cx="1133741" cy="338554"/>
          </a:xfrm>
        </p:grpSpPr>
        <p:sp>
          <p:nvSpPr>
            <p:cNvPr id="13" name="矩形: 圆角 12"/>
            <p:cNvSpPr/>
            <p:nvPr/>
          </p:nvSpPr>
          <p:spPr>
            <a:xfrm>
              <a:off x="2771335" y="4811151"/>
              <a:ext cx="1133741" cy="253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2782604" y="4768483"/>
              <a:ext cx="111120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latin typeface="+mj-lt"/>
                </a:rPr>
                <a:t>TITLE </a:t>
              </a:r>
              <a:r>
                <a:rPr lang="en-US" altLang="zh-CN" sz="1600" b="1" dirty="0">
                  <a:latin typeface="+mj-lt"/>
                </a:rPr>
                <a:t>HERE</a:t>
              </a:r>
              <a:endParaRPr lang="zh-CN" altLang="en-US" sz="1600" b="1" dirty="0">
                <a:latin typeface="+mj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715370" y="3826795"/>
            <a:ext cx="1133741" cy="338554"/>
            <a:chOff x="2771335" y="4768483"/>
            <a:chExt cx="1133741" cy="338554"/>
          </a:xfrm>
        </p:grpSpPr>
        <p:sp>
          <p:nvSpPr>
            <p:cNvPr id="17" name="矩形: 圆角 16"/>
            <p:cNvSpPr/>
            <p:nvPr/>
          </p:nvSpPr>
          <p:spPr>
            <a:xfrm>
              <a:off x="2771335" y="4811151"/>
              <a:ext cx="1133741" cy="253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2782604" y="4768483"/>
              <a:ext cx="111120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latin typeface="+mj-lt"/>
                </a:rPr>
                <a:t>TITLE </a:t>
              </a:r>
              <a:r>
                <a:rPr lang="en-US" altLang="zh-CN" sz="1600" b="1" dirty="0">
                  <a:latin typeface="+mj-lt"/>
                </a:rPr>
                <a:t>HERE</a:t>
              </a:r>
              <a:endParaRPr lang="zh-CN" altLang="en-US" sz="1600" b="1" dirty="0">
                <a:latin typeface="+mj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30133" y="4599886"/>
            <a:ext cx="1133741" cy="338554"/>
            <a:chOff x="2771335" y="4768483"/>
            <a:chExt cx="1133741" cy="338554"/>
          </a:xfrm>
        </p:grpSpPr>
        <p:sp>
          <p:nvSpPr>
            <p:cNvPr id="20" name="矩形: 圆角 19"/>
            <p:cNvSpPr/>
            <p:nvPr/>
          </p:nvSpPr>
          <p:spPr>
            <a:xfrm>
              <a:off x="2771335" y="4811151"/>
              <a:ext cx="1133741" cy="253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2782604" y="4768483"/>
              <a:ext cx="111120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latin typeface="+mj-lt"/>
                </a:rPr>
                <a:t>TITLE </a:t>
              </a:r>
              <a:r>
                <a:rPr lang="en-US" altLang="zh-CN" sz="1600" b="1" dirty="0">
                  <a:latin typeface="+mj-lt"/>
                </a:rPr>
                <a:t>HERE</a:t>
              </a:r>
              <a:endParaRPr lang="zh-CN" altLang="en-US" sz="1600" b="1" dirty="0">
                <a:latin typeface="+mj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722834" y="5177377"/>
            <a:ext cx="1133741" cy="338554"/>
            <a:chOff x="2771335" y="4768483"/>
            <a:chExt cx="1133741" cy="338554"/>
          </a:xfrm>
        </p:grpSpPr>
        <p:sp>
          <p:nvSpPr>
            <p:cNvPr id="23" name="矩形: 圆角 22"/>
            <p:cNvSpPr/>
            <p:nvPr/>
          </p:nvSpPr>
          <p:spPr>
            <a:xfrm>
              <a:off x="2771335" y="4811151"/>
              <a:ext cx="1133741" cy="25321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782604" y="4768483"/>
              <a:ext cx="111120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latin typeface="+mj-lt"/>
                </a:rPr>
                <a:t>TITLE </a:t>
              </a:r>
              <a:r>
                <a:rPr lang="en-US" altLang="zh-CN" sz="1600" b="1" dirty="0">
                  <a:latin typeface="+mj-lt"/>
                </a:rPr>
                <a:t>HERE</a:t>
              </a:r>
              <a:endParaRPr lang="zh-CN" altLang="en-US" sz="1600" b="1" dirty="0">
                <a:latin typeface="+mj-lt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1006809" y="1244599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28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03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2353381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0" grpId="0"/>
          <p:bldP spid="11" grpId="0"/>
          <p:bldP spid="12" grpId="0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0" grpId="0"/>
          <p:bldP spid="11" grpId="0"/>
          <p:bldP spid="12" grpId="0"/>
          <p:bldP spid="25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04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实施计划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2114681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项目团队人员结构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项目实施计划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项目风险控制</a:t>
            </a:r>
          </a:p>
        </p:txBody>
      </p:sp>
    </p:spTree>
    <p:extLst>
      <p:ext uri="{BB962C8B-B14F-4D97-AF65-F5344CB8AC3E}">
        <p14:creationId xmlns:p14="http://schemas.microsoft.com/office/powerpoint/2010/main" val="4248560887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" name="矩形 5"/>
          <p:cNvSpPr/>
          <p:nvPr/>
        </p:nvSpPr>
        <p:spPr>
          <a:xfrm>
            <a:off x="8629062" y="2250"/>
            <a:ext cx="1560094" cy="2588455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152400" dist="228600" dir="5400000" sx="95000" sy="95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57198" y="1448972"/>
            <a:ext cx="15319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</a:rPr>
              <a:t>PHOTO’S</a:t>
            </a:r>
          </a:p>
          <a:p>
            <a:pPr algn="ctr"/>
            <a:r>
              <a:rPr lang="en-US" altLang="zh-CN" sz="2000" b="1" dirty="0">
                <a:latin typeface="+mj-ea"/>
                <a:ea typeface="+mj-ea"/>
              </a:rPr>
              <a:t>3D SHOW</a:t>
            </a:r>
            <a:endParaRPr lang="zh-CN" altLang="en-US" sz="2000" b="1" dirty="0"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9045526" y="2227198"/>
            <a:ext cx="78779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217825" y="880978"/>
            <a:ext cx="66319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</a:t>
            </a: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8508322" y="2964770"/>
            <a:ext cx="2261278" cy="2729581"/>
            <a:chOff x="843" y="1703"/>
            <a:chExt cx="1550" cy="1871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843" y="1703"/>
              <a:ext cx="1550" cy="1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849" y="1708"/>
              <a:ext cx="1534" cy="1866"/>
            </a:xfrm>
            <a:custGeom>
              <a:avLst/>
              <a:gdLst>
                <a:gd name="T0" fmla="*/ 1534 w 1534"/>
                <a:gd name="T1" fmla="*/ 1793 h 1866"/>
                <a:gd name="T2" fmla="*/ 0 w 1534"/>
                <a:gd name="T3" fmla="*/ 1866 h 1866"/>
                <a:gd name="T4" fmla="*/ 0 w 1534"/>
                <a:gd name="T5" fmla="*/ 0 h 1866"/>
                <a:gd name="T6" fmla="*/ 1450 w 1534"/>
                <a:gd name="T7" fmla="*/ 0 h 1866"/>
                <a:gd name="T8" fmla="*/ 1534 w 1534"/>
                <a:gd name="T9" fmla="*/ 1793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1866">
                  <a:moveTo>
                    <a:pt x="1534" y="1793"/>
                  </a:moveTo>
                  <a:lnTo>
                    <a:pt x="0" y="1866"/>
                  </a:lnTo>
                  <a:lnTo>
                    <a:pt x="0" y="0"/>
                  </a:lnTo>
                  <a:lnTo>
                    <a:pt x="1450" y="0"/>
                  </a:lnTo>
                  <a:lnTo>
                    <a:pt x="1534" y="1793"/>
                  </a:lnTo>
                  <a:close/>
                </a:path>
              </a:pathLst>
            </a:custGeom>
            <a:noFill/>
            <a:ln w="7938" cap="flat">
              <a:solidFill>
                <a:srgbClr val="E5E5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849" y="1708"/>
              <a:ext cx="1523" cy="1866"/>
            </a:xfrm>
            <a:custGeom>
              <a:avLst/>
              <a:gdLst>
                <a:gd name="T0" fmla="*/ 0 w 1523"/>
                <a:gd name="T1" fmla="*/ 1866 h 1866"/>
                <a:gd name="T2" fmla="*/ 0 w 1523"/>
                <a:gd name="T3" fmla="*/ 0 h 1866"/>
                <a:gd name="T4" fmla="*/ 1450 w 1523"/>
                <a:gd name="T5" fmla="*/ 0 h 1866"/>
                <a:gd name="T6" fmla="*/ 1523 w 1523"/>
                <a:gd name="T7" fmla="*/ 1804 h 1866"/>
                <a:gd name="T8" fmla="*/ 0 w 1523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3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23" y="1804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DCDCD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/>
            </p:cNvSpPr>
            <p:nvPr/>
          </p:nvSpPr>
          <p:spPr bwMode="auto">
            <a:xfrm>
              <a:off x="849" y="1708"/>
              <a:ext cx="1513" cy="1866"/>
            </a:xfrm>
            <a:custGeom>
              <a:avLst/>
              <a:gdLst>
                <a:gd name="T0" fmla="*/ 0 w 1513"/>
                <a:gd name="T1" fmla="*/ 1866 h 1866"/>
                <a:gd name="T2" fmla="*/ 0 w 1513"/>
                <a:gd name="T3" fmla="*/ 0 h 1866"/>
                <a:gd name="T4" fmla="*/ 1450 w 1513"/>
                <a:gd name="T5" fmla="*/ 0 h 1866"/>
                <a:gd name="T6" fmla="*/ 1513 w 1513"/>
                <a:gd name="T7" fmla="*/ 1814 h 1866"/>
                <a:gd name="T8" fmla="*/ 0 w 1513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3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13" y="1814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D4D4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849" y="1708"/>
              <a:ext cx="1502" cy="1866"/>
            </a:xfrm>
            <a:custGeom>
              <a:avLst/>
              <a:gdLst>
                <a:gd name="T0" fmla="*/ 0 w 1502"/>
                <a:gd name="T1" fmla="*/ 1866 h 1866"/>
                <a:gd name="T2" fmla="*/ 0 w 1502"/>
                <a:gd name="T3" fmla="*/ 0 h 1866"/>
                <a:gd name="T4" fmla="*/ 1450 w 1502"/>
                <a:gd name="T5" fmla="*/ 0 h 1866"/>
                <a:gd name="T6" fmla="*/ 1502 w 1502"/>
                <a:gd name="T7" fmla="*/ 1819 h 1866"/>
                <a:gd name="T8" fmla="*/ 0 w 150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02" y="1819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CBCBC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849" y="1708"/>
              <a:ext cx="1492" cy="1866"/>
            </a:xfrm>
            <a:custGeom>
              <a:avLst/>
              <a:gdLst>
                <a:gd name="T0" fmla="*/ 0 w 1492"/>
                <a:gd name="T1" fmla="*/ 1866 h 1866"/>
                <a:gd name="T2" fmla="*/ 0 w 1492"/>
                <a:gd name="T3" fmla="*/ 0 h 1866"/>
                <a:gd name="T4" fmla="*/ 1450 w 1492"/>
                <a:gd name="T5" fmla="*/ 0 h 1866"/>
                <a:gd name="T6" fmla="*/ 1492 w 1492"/>
                <a:gd name="T7" fmla="*/ 1830 h 1866"/>
                <a:gd name="T8" fmla="*/ 0 w 149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92" y="1830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C2C2C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849" y="1708"/>
              <a:ext cx="1482" cy="1866"/>
            </a:xfrm>
            <a:custGeom>
              <a:avLst/>
              <a:gdLst>
                <a:gd name="T0" fmla="*/ 0 w 1482"/>
                <a:gd name="T1" fmla="*/ 1866 h 1866"/>
                <a:gd name="T2" fmla="*/ 0 w 1482"/>
                <a:gd name="T3" fmla="*/ 0 h 1866"/>
                <a:gd name="T4" fmla="*/ 1450 w 1482"/>
                <a:gd name="T5" fmla="*/ 0 h 1866"/>
                <a:gd name="T6" fmla="*/ 1482 w 1482"/>
                <a:gd name="T7" fmla="*/ 1840 h 1866"/>
                <a:gd name="T8" fmla="*/ 0 w 148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82" y="1840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BABAB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849" y="1708"/>
              <a:ext cx="1471" cy="1866"/>
            </a:xfrm>
            <a:custGeom>
              <a:avLst/>
              <a:gdLst>
                <a:gd name="T0" fmla="*/ 0 w 1471"/>
                <a:gd name="T1" fmla="*/ 1866 h 1866"/>
                <a:gd name="T2" fmla="*/ 0 w 1471"/>
                <a:gd name="T3" fmla="*/ 0 h 1866"/>
                <a:gd name="T4" fmla="*/ 1450 w 1471"/>
                <a:gd name="T5" fmla="*/ 0 h 1866"/>
                <a:gd name="T6" fmla="*/ 1471 w 1471"/>
                <a:gd name="T7" fmla="*/ 1851 h 1866"/>
                <a:gd name="T8" fmla="*/ 0 w 1471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1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71" y="1851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B1B1B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/>
            </p:cNvSpPr>
            <p:nvPr/>
          </p:nvSpPr>
          <p:spPr bwMode="auto">
            <a:xfrm>
              <a:off x="849" y="1708"/>
              <a:ext cx="1461" cy="1866"/>
            </a:xfrm>
            <a:custGeom>
              <a:avLst/>
              <a:gdLst>
                <a:gd name="T0" fmla="*/ 0 w 1461"/>
                <a:gd name="T1" fmla="*/ 1866 h 1866"/>
                <a:gd name="T2" fmla="*/ 0 w 1461"/>
                <a:gd name="T3" fmla="*/ 0 h 1866"/>
                <a:gd name="T4" fmla="*/ 1450 w 1461"/>
                <a:gd name="T5" fmla="*/ 0 h 1866"/>
                <a:gd name="T6" fmla="*/ 1461 w 1461"/>
                <a:gd name="T7" fmla="*/ 1856 h 1866"/>
                <a:gd name="T8" fmla="*/ 0 w 1461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1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61" y="1856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A9A9A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Rectangle 13"/>
            <p:cNvSpPr>
              <a:spLocks noChangeArrowheads="1"/>
            </p:cNvSpPr>
            <p:nvPr/>
          </p:nvSpPr>
          <p:spPr bwMode="auto">
            <a:xfrm>
              <a:off x="849" y="1708"/>
              <a:ext cx="1450" cy="1866"/>
            </a:xfrm>
            <a:prstGeom prst="rect">
              <a:avLst/>
            </a:prstGeom>
            <a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" name="Group 4"/>
          <p:cNvGrpSpPr>
            <a:grpSpLocks noChangeAspect="1"/>
          </p:cNvGrpSpPr>
          <p:nvPr/>
        </p:nvGrpSpPr>
        <p:grpSpPr bwMode="auto">
          <a:xfrm>
            <a:off x="5445377" y="1802916"/>
            <a:ext cx="1981377" cy="2391714"/>
            <a:chOff x="843" y="1703"/>
            <a:chExt cx="1550" cy="1871"/>
          </a:xfrm>
        </p:grpSpPr>
        <p:sp>
          <p:nvSpPr>
            <p:cNvPr id="21" name="AutoShape 3"/>
            <p:cNvSpPr>
              <a:spLocks noChangeAspect="1" noChangeArrowheads="1" noTextEdit="1"/>
            </p:cNvSpPr>
            <p:nvPr/>
          </p:nvSpPr>
          <p:spPr bwMode="auto">
            <a:xfrm>
              <a:off x="843" y="1703"/>
              <a:ext cx="1550" cy="1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849" y="1708"/>
              <a:ext cx="1534" cy="1866"/>
            </a:xfrm>
            <a:custGeom>
              <a:avLst/>
              <a:gdLst>
                <a:gd name="T0" fmla="*/ 1534 w 1534"/>
                <a:gd name="T1" fmla="*/ 1793 h 1866"/>
                <a:gd name="T2" fmla="*/ 0 w 1534"/>
                <a:gd name="T3" fmla="*/ 1866 h 1866"/>
                <a:gd name="T4" fmla="*/ 0 w 1534"/>
                <a:gd name="T5" fmla="*/ 0 h 1866"/>
                <a:gd name="T6" fmla="*/ 1450 w 1534"/>
                <a:gd name="T7" fmla="*/ 0 h 1866"/>
                <a:gd name="T8" fmla="*/ 1534 w 1534"/>
                <a:gd name="T9" fmla="*/ 1793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4" h="1866">
                  <a:moveTo>
                    <a:pt x="1534" y="1793"/>
                  </a:moveTo>
                  <a:lnTo>
                    <a:pt x="0" y="1866"/>
                  </a:lnTo>
                  <a:lnTo>
                    <a:pt x="0" y="0"/>
                  </a:lnTo>
                  <a:lnTo>
                    <a:pt x="1450" y="0"/>
                  </a:lnTo>
                  <a:lnTo>
                    <a:pt x="1534" y="1793"/>
                  </a:lnTo>
                  <a:close/>
                </a:path>
              </a:pathLst>
            </a:custGeom>
            <a:noFill/>
            <a:ln w="7938" cap="flat">
              <a:solidFill>
                <a:srgbClr val="E5E5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849" y="1708"/>
              <a:ext cx="1523" cy="1866"/>
            </a:xfrm>
            <a:custGeom>
              <a:avLst/>
              <a:gdLst>
                <a:gd name="T0" fmla="*/ 0 w 1523"/>
                <a:gd name="T1" fmla="*/ 1866 h 1866"/>
                <a:gd name="T2" fmla="*/ 0 w 1523"/>
                <a:gd name="T3" fmla="*/ 0 h 1866"/>
                <a:gd name="T4" fmla="*/ 1450 w 1523"/>
                <a:gd name="T5" fmla="*/ 0 h 1866"/>
                <a:gd name="T6" fmla="*/ 1523 w 1523"/>
                <a:gd name="T7" fmla="*/ 1804 h 1866"/>
                <a:gd name="T8" fmla="*/ 0 w 1523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3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23" y="1804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DCDCD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7"/>
            <p:cNvSpPr>
              <a:spLocks/>
            </p:cNvSpPr>
            <p:nvPr/>
          </p:nvSpPr>
          <p:spPr bwMode="auto">
            <a:xfrm>
              <a:off x="849" y="1708"/>
              <a:ext cx="1513" cy="1866"/>
            </a:xfrm>
            <a:custGeom>
              <a:avLst/>
              <a:gdLst>
                <a:gd name="T0" fmla="*/ 0 w 1513"/>
                <a:gd name="T1" fmla="*/ 1866 h 1866"/>
                <a:gd name="T2" fmla="*/ 0 w 1513"/>
                <a:gd name="T3" fmla="*/ 0 h 1866"/>
                <a:gd name="T4" fmla="*/ 1450 w 1513"/>
                <a:gd name="T5" fmla="*/ 0 h 1866"/>
                <a:gd name="T6" fmla="*/ 1513 w 1513"/>
                <a:gd name="T7" fmla="*/ 1814 h 1866"/>
                <a:gd name="T8" fmla="*/ 0 w 1513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3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13" y="1814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D4D4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8"/>
            <p:cNvSpPr>
              <a:spLocks/>
            </p:cNvSpPr>
            <p:nvPr/>
          </p:nvSpPr>
          <p:spPr bwMode="auto">
            <a:xfrm>
              <a:off x="849" y="1708"/>
              <a:ext cx="1502" cy="1866"/>
            </a:xfrm>
            <a:custGeom>
              <a:avLst/>
              <a:gdLst>
                <a:gd name="T0" fmla="*/ 0 w 1502"/>
                <a:gd name="T1" fmla="*/ 1866 h 1866"/>
                <a:gd name="T2" fmla="*/ 0 w 1502"/>
                <a:gd name="T3" fmla="*/ 0 h 1866"/>
                <a:gd name="T4" fmla="*/ 1450 w 1502"/>
                <a:gd name="T5" fmla="*/ 0 h 1866"/>
                <a:gd name="T6" fmla="*/ 1502 w 1502"/>
                <a:gd name="T7" fmla="*/ 1819 h 1866"/>
                <a:gd name="T8" fmla="*/ 0 w 150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502" y="1819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CBCBC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auto">
            <a:xfrm>
              <a:off x="849" y="1708"/>
              <a:ext cx="1492" cy="1866"/>
            </a:xfrm>
            <a:custGeom>
              <a:avLst/>
              <a:gdLst>
                <a:gd name="T0" fmla="*/ 0 w 1492"/>
                <a:gd name="T1" fmla="*/ 1866 h 1866"/>
                <a:gd name="T2" fmla="*/ 0 w 1492"/>
                <a:gd name="T3" fmla="*/ 0 h 1866"/>
                <a:gd name="T4" fmla="*/ 1450 w 1492"/>
                <a:gd name="T5" fmla="*/ 0 h 1866"/>
                <a:gd name="T6" fmla="*/ 1492 w 1492"/>
                <a:gd name="T7" fmla="*/ 1830 h 1866"/>
                <a:gd name="T8" fmla="*/ 0 w 149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92" y="1830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C2C2C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849" y="1708"/>
              <a:ext cx="1482" cy="1866"/>
            </a:xfrm>
            <a:custGeom>
              <a:avLst/>
              <a:gdLst>
                <a:gd name="T0" fmla="*/ 0 w 1482"/>
                <a:gd name="T1" fmla="*/ 1866 h 1866"/>
                <a:gd name="T2" fmla="*/ 0 w 1482"/>
                <a:gd name="T3" fmla="*/ 0 h 1866"/>
                <a:gd name="T4" fmla="*/ 1450 w 1482"/>
                <a:gd name="T5" fmla="*/ 0 h 1866"/>
                <a:gd name="T6" fmla="*/ 1482 w 1482"/>
                <a:gd name="T7" fmla="*/ 1840 h 1866"/>
                <a:gd name="T8" fmla="*/ 0 w 1482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2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82" y="1840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BABAB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auto">
            <a:xfrm>
              <a:off x="849" y="1708"/>
              <a:ext cx="1471" cy="1866"/>
            </a:xfrm>
            <a:custGeom>
              <a:avLst/>
              <a:gdLst>
                <a:gd name="T0" fmla="*/ 0 w 1471"/>
                <a:gd name="T1" fmla="*/ 1866 h 1866"/>
                <a:gd name="T2" fmla="*/ 0 w 1471"/>
                <a:gd name="T3" fmla="*/ 0 h 1866"/>
                <a:gd name="T4" fmla="*/ 1450 w 1471"/>
                <a:gd name="T5" fmla="*/ 0 h 1866"/>
                <a:gd name="T6" fmla="*/ 1471 w 1471"/>
                <a:gd name="T7" fmla="*/ 1851 h 1866"/>
                <a:gd name="T8" fmla="*/ 0 w 1471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1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71" y="1851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B1B1B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849" y="1708"/>
              <a:ext cx="1461" cy="1866"/>
            </a:xfrm>
            <a:custGeom>
              <a:avLst/>
              <a:gdLst>
                <a:gd name="T0" fmla="*/ 0 w 1461"/>
                <a:gd name="T1" fmla="*/ 1866 h 1866"/>
                <a:gd name="T2" fmla="*/ 0 w 1461"/>
                <a:gd name="T3" fmla="*/ 0 h 1866"/>
                <a:gd name="T4" fmla="*/ 1450 w 1461"/>
                <a:gd name="T5" fmla="*/ 0 h 1866"/>
                <a:gd name="T6" fmla="*/ 1461 w 1461"/>
                <a:gd name="T7" fmla="*/ 1856 h 1866"/>
                <a:gd name="T8" fmla="*/ 0 w 1461"/>
                <a:gd name="T9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1" h="1866">
                  <a:moveTo>
                    <a:pt x="0" y="1866"/>
                  </a:moveTo>
                  <a:lnTo>
                    <a:pt x="0" y="0"/>
                  </a:lnTo>
                  <a:lnTo>
                    <a:pt x="1450" y="0"/>
                  </a:lnTo>
                  <a:lnTo>
                    <a:pt x="1461" y="1856"/>
                  </a:lnTo>
                  <a:lnTo>
                    <a:pt x="0" y="1866"/>
                  </a:lnTo>
                  <a:close/>
                </a:path>
              </a:pathLst>
            </a:custGeom>
            <a:noFill/>
            <a:ln w="7938" cap="flat">
              <a:solidFill>
                <a:srgbClr val="A9A9A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Rectangle 13"/>
            <p:cNvSpPr>
              <a:spLocks noChangeArrowheads="1"/>
            </p:cNvSpPr>
            <p:nvPr/>
          </p:nvSpPr>
          <p:spPr bwMode="auto">
            <a:xfrm>
              <a:off x="849" y="1708"/>
              <a:ext cx="1450" cy="1866"/>
            </a:xfrm>
            <a:prstGeom prst="rect">
              <a:avLst/>
            </a:prstGeom>
            <a:blipFill dpi="0"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2" name="AutoShape 3"/>
          <p:cNvSpPr>
            <a:spLocks noChangeAspect="1" noChangeArrowheads="1" noTextEdit="1"/>
          </p:cNvSpPr>
          <p:nvPr/>
        </p:nvSpPr>
        <p:spPr bwMode="auto">
          <a:xfrm>
            <a:off x="1305037" y="2700415"/>
            <a:ext cx="2480279" cy="2993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>
            <a:off x="1314638" y="2708416"/>
            <a:ext cx="2454676" cy="2985935"/>
          </a:xfrm>
          <a:custGeom>
            <a:avLst/>
            <a:gdLst>
              <a:gd name="T0" fmla="*/ 1534 w 1534"/>
              <a:gd name="T1" fmla="*/ 1793 h 1866"/>
              <a:gd name="T2" fmla="*/ 0 w 1534"/>
              <a:gd name="T3" fmla="*/ 1866 h 1866"/>
              <a:gd name="T4" fmla="*/ 0 w 1534"/>
              <a:gd name="T5" fmla="*/ 0 h 1866"/>
              <a:gd name="T6" fmla="*/ 1450 w 1534"/>
              <a:gd name="T7" fmla="*/ 0 h 1866"/>
              <a:gd name="T8" fmla="*/ 1534 w 1534"/>
              <a:gd name="T9" fmla="*/ 1793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34" h="1866">
                <a:moveTo>
                  <a:pt x="1534" y="1793"/>
                </a:moveTo>
                <a:lnTo>
                  <a:pt x="0" y="1866"/>
                </a:lnTo>
                <a:lnTo>
                  <a:pt x="0" y="0"/>
                </a:lnTo>
                <a:lnTo>
                  <a:pt x="1450" y="0"/>
                </a:lnTo>
                <a:lnTo>
                  <a:pt x="1534" y="1793"/>
                </a:lnTo>
                <a:close/>
              </a:path>
            </a:pathLst>
          </a:custGeom>
          <a:noFill/>
          <a:ln w="793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>
            <a:off x="1314638" y="2708416"/>
            <a:ext cx="2437074" cy="2985935"/>
          </a:xfrm>
          <a:custGeom>
            <a:avLst/>
            <a:gdLst>
              <a:gd name="T0" fmla="*/ 0 w 1523"/>
              <a:gd name="T1" fmla="*/ 1866 h 1866"/>
              <a:gd name="T2" fmla="*/ 0 w 1523"/>
              <a:gd name="T3" fmla="*/ 0 h 1866"/>
              <a:gd name="T4" fmla="*/ 1450 w 1523"/>
              <a:gd name="T5" fmla="*/ 0 h 1866"/>
              <a:gd name="T6" fmla="*/ 1523 w 1523"/>
              <a:gd name="T7" fmla="*/ 1804 h 1866"/>
              <a:gd name="T8" fmla="*/ 0 w 1523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3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523" y="1804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DCDCD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7"/>
          <p:cNvSpPr>
            <a:spLocks/>
          </p:cNvSpPr>
          <p:nvPr/>
        </p:nvSpPr>
        <p:spPr bwMode="auto">
          <a:xfrm>
            <a:off x="1314638" y="2708416"/>
            <a:ext cx="2421072" cy="2985935"/>
          </a:xfrm>
          <a:custGeom>
            <a:avLst/>
            <a:gdLst>
              <a:gd name="T0" fmla="*/ 0 w 1513"/>
              <a:gd name="T1" fmla="*/ 1866 h 1866"/>
              <a:gd name="T2" fmla="*/ 0 w 1513"/>
              <a:gd name="T3" fmla="*/ 0 h 1866"/>
              <a:gd name="T4" fmla="*/ 1450 w 1513"/>
              <a:gd name="T5" fmla="*/ 0 h 1866"/>
              <a:gd name="T6" fmla="*/ 1513 w 1513"/>
              <a:gd name="T7" fmla="*/ 1814 h 1866"/>
              <a:gd name="T8" fmla="*/ 0 w 1513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13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513" y="1814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D4D4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>
            <a:off x="1314638" y="2708416"/>
            <a:ext cx="2403470" cy="2985935"/>
          </a:xfrm>
          <a:custGeom>
            <a:avLst/>
            <a:gdLst>
              <a:gd name="T0" fmla="*/ 0 w 1502"/>
              <a:gd name="T1" fmla="*/ 1866 h 1866"/>
              <a:gd name="T2" fmla="*/ 0 w 1502"/>
              <a:gd name="T3" fmla="*/ 0 h 1866"/>
              <a:gd name="T4" fmla="*/ 1450 w 1502"/>
              <a:gd name="T5" fmla="*/ 0 h 1866"/>
              <a:gd name="T6" fmla="*/ 1502 w 1502"/>
              <a:gd name="T7" fmla="*/ 1819 h 1866"/>
              <a:gd name="T8" fmla="*/ 0 w 1502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02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502" y="1819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CBCB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>
            <a:off x="1314638" y="2708416"/>
            <a:ext cx="2387469" cy="2985935"/>
          </a:xfrm>
          <a:custGeom>
            <a:avLst/>
            <a:gdLst>
              <a:gd name="T0" fmla="*/ 0 w 1492"/>
              <a:gd name="T1" fmla="*/ 1866 h 1866"/>
              <a:gd name="T2" fmla="*/ 0 w 1492"/>
              <a:gd name="T3" fmla="*/ 0 h 1866"/>
              <a:gd name="T4" fmla="*/ 1450 w 1492"/>
              <a:gd name="T5" fmla="*/ 0 h 1866"/>
              <a:gd name="T6" fmla="*/ 1492 w 1492"/>
              <a:gd name="T7" fmla="*/ 1830 h 1866"/>
              <a:gd name="T8" fmla="*/ 0 w 1492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2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492" y="1830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C2C2C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10"/>
          <p:cNvSpPr>
            <a:spLocks/>
          </p:cNvSpPr>
          <p:nvPr/>
        </p:nvSpPr>
        <p:spPr bwMode="auto">
          <a:xfrm>
            <a:off x="1314638" y="2708416"/>
            <a:ext cx="2371467" cy="2985935"/>
          </a:xfrm>
          <a:custGeom>
            <a:avLst/>
            <a:gdLst>
              <a:gd name="T0" fmla="*/ 0 w 1482"/>
              <a:gd name="T1" fmla="*/ 1866 h 1866"/>
              <a:gd name="T2" fmla="*/ 0 w 1482"/>
              <a:gd name="T3" fmla="*/ 0 h 1866"/>
              <a:gd name="T4" fmla="*/ 1450 w 1482"/>
              <a:gd name="T5" fmla="*/ 0 h 1866"/>
              <a:gd name="T6" fmla="*/ 1482 w 1482"/>
              <a:gd name="T7" fmla="*/ 1840 h 1866"/>
              <a:gd name="T8" fmla="*/ 0 w 1482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82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482" y="1840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BABAB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11"/>
          <p:cNvSpPr>
            <a:spLocks/>
          </p:cNvSpPr>
          <p:nvPr/>
        </p:nvSpPr>
        <p:spPr bwMode="auto">
          <a:xfrm>
            <a:off x="1314638" y="2708416"/>
            <a:ext cx="2353865" cy="2985935"/>
          </a:xfrm>
          <a:custGeom>
            <a:avLst/>
            <a:gdLst>
              <a:gd name="T0" fmla="*/ 0 w 1471"/>
              <a:gd name="T1" fmla="*/ 1866 h 1866"/>
              <a:gd name="T2" fmla="*/ 0 w 1471"/>
              <a:gd name="T3" fmla="*/ 0 h 1866"/>
              <a:gd name="T4" fmla="*/ 1450 w 1471"/>
              <a:gd name="T5" fmla="*/ 0 h 1866"/>
              <a:gd name="T6" fmla="*/ 1471 w 1471"/>
              <a:gd name="T7" fmla="*/ 1851 h 1866"/>
              <a:gd name="T8" fmla="*/ 0 w 1471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71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471" y="1851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B1B1B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12"/>
          <p:cNvSpPr>
            <a:spLocks/>
          </p:cNvSpPr>
          <p:nvPr/>
        </p:nvSpPr>
        <p:spPr bwMode="auto">
          <a:xfrm>
            <a:off x="1314638" y="2708416"/>
            <a:ext cx="2337863" cy="2985935"/>
          </a:xfrm>
          <a:custGeom>
            <a:avLst/>
            <a:gdLst>
              <a:gd name="T0" fmla="*/ 0 w 1461"/>
              <a:gd name="T1" fmla="*/ 1866 h 1866"/>
              <a:gd name="T2" fmla="*/ 0 w 1461"/>
              <a:gd name="T3" fmla="*/ 0 h 1866"/>
              <a:gd name="T4" fmla="*/ 1450 w 1461"/>
              <a:gd name="T5" fmla="*/ 0 h 1866"/>
              <a:gd name="T6" fmla="*/ 1461 w 1461"/>
              <a:gd name="T7" fmla="*/ 1856 h 1866"/>
              <a:gd name="T8" fmla="*/ 0 w 1461"/>
              <a:gd name="T9" fmla="*/ 1866 h 1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61" h="1866">
                <a:moveTo>
                  <a:pt x="0" y="1866"/>
                </a:moveTo>
                <a:lnTo>
                  <a:pt x="0" y="0"/>
                </a:lnTo>
                <a:lnTo>
                  <a:pt x="1450" y="0"/>
                </a:lnTo>
                <a:lnTo>
                  <a:pt x="1461" y="1856"/>
                </a:lnTo>
                <a:lnTo>
                  <a:pt x="0" y="1866"/>
                </a:lnTo>
                <a:close/>
              </a:path>
            </a:pathLst>
          </a:custGeom>
          <a:noFill/>
          <a:ln w="7938" cap="flat">
            <a:solidFill>
              <a:srgbClr val="A9A9A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Rectangle 13"/>
          <p:cNvSpPr>
            <a:spLocks noChangeArrowheads="1"/>
          </p:cNvSpPr>
          <p:nvPr/>
        </p:nvSpPr>
        <p:spPr bwMode="auto">
          <a:xfrm>
            <a:off x="1314638" y="2708416"/>
            <a:ext cx="2320261" cy="2985935"/>
          </a:xfrm>
          <a:prstGeom prst="rect">
            <a:avLst/>
          </a:prstGeo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1634213" y="5665323"/>
            <a:ext cx="1594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YOUR TITLE</a:t>
            </a:r>
          </a:p>
        </p:txBody>
      </p:sp>
      <p:sp>
        <p:nvSpPr>
          <p:cNvPr id="44" name="矩形 43"/>
          <p:cNvSpPr/>
          <p:nvPr/>
        </p:nvSpPr>
        <p:spPr>
          <a:xfrm>
            <a:off x="5536872" y="4171994"/>
            <a:ext cx="1594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YOUR TITLE</a:t>
            </a:r>
          </a:p>
        </p:txBody>
      </p:sp>
      <p:sp>
        <p:nvSpPr>
          <p:cNvPr id="45" name="矩形 44"/>
          <p:cNvSpPr/>
          <p:nvPr/>
        </p:nvSpPr>
        <p:spPr>
          <a:xfrm>
            <a:off x="8777756" y="5683173"/>
            <a:ext cx="1594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ADD YOUR TITLE</a:t>
            </a:r>
          </a:p>
        </p:txBody>
      </p:sp>
    </p:spTree>
    <p:extLst>
      <p:ext uri="{BB962C8B-B14F-4D97-AF65-F5344CB8AC3E}">
        <p14:creationId xmlns:p14="http://schemas.microsoft.com/office/powerpoint/2010/main" val="59988719"/>
      </p:ext>
    </p:extLst>
  </p:cSld>
  <p:clrMapOvr>
    <a:masterClrMapping/>
  </p:clrMapOvr>
  <p:transition spd="slow">
    <p:randomBar dir="vert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16" presetClass="entr" presetSubtype="37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37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 p14:presetBounceEnd="4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" grpId="0"/>
          <p:bldP spid="7" grpId="0"/>
          <p:bldP spid="43" grpId="0"/>
          <p:bldP spid="44" grpId="0"/>
          <p:bldP spid="4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16" presetClass="entr" presetSubtype="37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37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3" grpId="0"/>
          <p:bldP spid="7" grpId="0"/>
          <p:bldP spid="43" grpId="0"/>
          <p:bldP spid="44" grpId="0"/>
          <p:bldP spid="45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>
            <a:off x="923925" y="4246563"/>
            <a:ext cx="2355850" cy="2368549"/>
          </a:xfrm>
          <a:custGeom>
            <a:avLst/>
            <a:gdLst>
              <a:gd name="T0" fmla="*/ 751 w 887"/>
              <a:gd name="T1" fmla="*/ 758 h 893"/>
              <a:gd name="T2" fmla="*/ 196 w 887"/>
              <a:gd name="T3" fmla="*/ 689 h 893"/>
              <a:gd name="T4" fmla="*/ 137 w 887"/>
              <a:gd name="T5" fmla="*/ 134 h 893"/>
              <a:gd name="T6" fmla="*/ 691 w 887"/>
              <a:gd name="T7" fmla="*/ 203 h 893"/>
              <a:gd name="T8" fmla="*/ 751 w 887"/>
              <a:gd name="T9" fmla="*/ 75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7" h="893">
                <a:moveTo>
                  <a:pt x="751" y="758"/>
                </a:moveTo>
                <a:cubicBezTo>
                  <a:pt x="614" y="893"/>
                  <a:pt x="366" y="862"/>
                  <a:pt x="196" y="689"/>
                </a:cubicBezTo>
                <a:cubicBezTo>
                  <a:pt x="27" y="517"/>
                  <a:pt x="0" y="268"/>
                  <a:pt x="137" y="134"/>
                </a:cubicBezTo>
                <a:cubicBezTo>
                  <a:pt x="273" y="0"/>
                  <a:pt x="521" y="31"/>
                  <a:pt x="691" y="203"/>
                </a:cubicBezTo>
                <a:cubicBezTo>
                  <a:pt x="860" y="375"/>
                  <a:pt x="887" y="624"/>
                  <a:pt x="751" y="75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DEDE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98538" y="4265613"/>
            <a:ext cx="2270125" cy="2249487"/>
          </a:xfrm>
          <a:custGeom>
            <a:avLst/>
            <a:gdLst>
              <a:gd name="T0" fmla="*/ 718 w 855"/>
              <a:gd name="T1" fmla="*/ 722 h 848"/>
              <a:gd name="T2" fmla="*/ 178 w 855"/>
              <a:gd name="T3" fmla="*/ 654 h 848"/>
              <a:gd name="T4" fmla="*/ 138 w 855"/>
              <a:gd name="T5" fmla="*/ 127 h 848"/>
              <a:gd name="T6" fmla="*/ 677 w 855"/>
              <a:gd name="T7" fmla="*/ 195 h 848"/>
              <a:gd name="T8" fmla="*/ 718 w 855"/>
              <a:gd name="T9" fmla="*/ 722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" h="848">
                <a:moveTo>
                  <a:pt x="718" y="722"/>
                </a:moveTo>
                <a:cubicBezTo>
                  <a:pt x="580" y="848"/>
                  <a:pt x="339" y="818"/>
                  <a:pt x="178" y="654"/>
                </a:cubicBezTo>
                <a:cubicBezTo>
                  <a:pt x="18" y="490"/>
                  <a:pt x="0" y="254"/>
                  <a:pt x="138" y="127"/>
                </a:cubicBezTo>
                <a:cubicBezTo>
                  <a:pt x="275" y="0"/>
                  <a:pt x="517" y="31"/>
                  <a:pt x="677" y="195"/>
                </a:cubicBezTo>
                <a:cubicBezTo>
                  <a:pt x="837" y="359"/>
                  <a:pt x="855" y="595"/>
                  <a:pt x="718" y="72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9E9E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1071563" y="4287838"/>
            <a:ext cx="2187575" cy="2128837"/>
          </a:xfrm>
          <a:custGeom>
            <a:avLst/>
            <a:gdLst>
              <a:gd name="T0" fmla="*/ 685 w 823"/>
              <a:gd name="T1" fmla="*/ 684 h 803"/>
              <a:gd name="T2" fmla="*/ 161 w 823"/>
              <a:gd name="T3" fmla="*/ 618 h 803"/>
              <a:gd name="T4" fmla="*/ 139 w 823"/>
              <a:gd name="T5" fmla="*/ 119 h 803"/>
              <a:gd name="T6" fmla="*/ 663 w 823"/>
              <a:gd name="T7" fmla="*/ 185 h 803"/>
              <a:gd name="T8" fmla="*/ 685 w 823"/>
              <a:gd name="T9" fmla="*/ 684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3" h="803">
                <a:moveTo>
                  <a:pt x="685" y="684"/>
                </a:moveTo>
                <a:cubicBezTo>
                  <a:pt x="546" y="803"/>
                  <a:pt x="311" y="773"/>
                  <a:pt x="161" y="618"/>
                </a:cubicBezTo>
                <a:cubicBezTo>
                  <a:pt x="10" y="462"/>
                  <a:pt x="0" y="238"/>
                  <a:pt x="139" y="119"/>
                </a:cubicBezTo>
                <a:cubicBezTo>
                  <a:pt x="277" y="0"/>
                  <a:pt x="512" y="29"/>
                  <a:pt x="663" y="185"/>
                </a:cubicBezTo>
                <a:cubicBezTo>
                  <a:pt x="813" y="341"/>
                  <a:pt x="823" y="564"/>
                  <a:pt x="685" y="68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4E4E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1146175" y="4305301"/>
            <a:ext cx="2101850" cy="2012950"/>
          </a:xfrm>
          <a:custGeom>
            <a:avLst/>
            <a:gdLst>
              <a:gd name="T0" fmla="*/ 652 w 791"/>
              <a:gd name="T1" fmla="*/ 647 h 759"/>
              <a:gd name="T2" fmla="*/ 143 w 791"/>
              <a:gd name="T3" fmla="*/ 582 h 759"/>
              <a:gd name="T4" fmla="*/ 140 w 791"/>
              <a:gd name="T5" fmla="*/ 112 h 759"/>
              <a:gd name="T6" fmla="*/ 649 w 791"/>
              <a:gd name="T7" fmla="*/ 177 h 759"/>
              <a:gd name="T8" fmla="*/ 652 w 791"/>
              <a:gd name="T9" fmla="*/ 647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1" h="759">
                <a:moveTo>
                  <a:pt x="652" y="647"/>
                </a:moveTo>
                <a:cubicBezTo>
                  <a:pt x="512" y="759"/>
                  <a:pt x="284" y="730"/>
                  <a:pt x="143" y="582"/>
                </a:cubicBezTo>
                <a:cubicBezTo>
                  <a:pt x="1" y="434"/>
                  <a:pt x="0" y="224"/>
                  <a:pt x="140" y="112"/>
                </a:cubicBezTo>
                <a:cubicBezTo>
                  <a:pt x="279" y="0"/>
                  <a:pt x="507" y="29"/>
                  <a:pt x="649" y="177"/>
                </a:cubicBezTo>
                <a:cubicBezTo>
                  <a:pt x="790" y="325"/>
                  <a:pt x="791" y="535"/>
                  <a:pt x="652" y="64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0E0E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0"/>
          <p:cNvSpPr>
            <a:spLocks/>
          </p:cNvSpPr>
          <p:nvPr/>
        </p:nvSpPr>
        <p:spPr bwMode="auto">
          <a:xfrm>
            <a:off x="1201738" y="4324351"/>
            <a:ext cx="2054225" cy="1895475"/>
          </a:xfrm>
          <a:custGeom>
            <a:avLst/>
            <a:gdLst>
              <a:gd name="T0" fmla="*/ 626 w 773"/>
              <a:gd name="T1" fmla="*/ 610 h 715"/>
              <a:gd name="T2" fmla="*/ 132 w 773"/>
              <a:gd name="T3" fmla="*/ 547 h 715"/>
              <a:gd name="T4" fmla="*/ 148 w 773"/>
              <a:gd name="T5" fmla="*/ 105 h 715"/>
              <a:gd name="T6" fmla="*/ 642 w 773"/>
              <a:gd name="T7" fmla="*/ 169 h 715"/>
              <a:gd name="T8" fmla="*/ 626 w 773"/>
              <a:gd name="T9" fmla="*/ 610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3" h="715">
                <a:moveTo>
                  <a:pt x="626" y="610"/>
                </a:moveTo>
                <a:cubicBezTo>
                  <a:pt x="485" y="715"/>
                  <a:pt x="264" y="686"/>
                  <a:pt x="132" y="547"/>
                </a:cubicBezTo>
                <a:cubicBezTo>
                  <a:pt x="0" y="407"/>
                  <a:pt x="7" y="209"/>
                  <a:pt x="148" y="105"/>
                </a:cubicBezTo>
                <a:cubicBezTo>
                  <a:pt x="289" y="0"/>
                  <a:pt x="510" y="29"/>
                  <a:pt x="642" y="169"/>
                </a:cubicBezTo>
                <a:cubicBezTo>
                  <a:pt x="773" y="308"/>
                  <a:pt x="766" y="506"/>
                  <a:pt x="626" y="61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CDCD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>
            <a:off x="1255713" y="4344988"/>
            <a:ext cx="2012950" cy="1776412"/>
          </a:xfrm>
          <a:custGeom>
            <a:avLst/>
            <a:gdLst>
              <a:gd name="T0" fmla="*/ 601 w 758"/>
              <a:gd name="T1" fmla="*/ 573 h 670"/>
              <a:gd name="T2" fmla="*/ 122 w 758"/>
              <a:gd name="T3" fmla="*/ 510 h 670"/>
              <a:gd name="T4" fmla="*/ 157 w 758"/>
              <a:gd name="T5" fmla="*/ 97 h 670"/>
              <a:gd name="T6" fmla="*/ 635 w 758"/>
              <a:gd name="T7" fmla="*/ 159 h 670"/>
              <a:gd name="T8" fmla="*/ 601 w 758"/>
              <a:gd name="T9" fmla="*/ 573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670">
                <a:moveTo>
                  <a:pt x="601" y="573"/>
                </a:moveTo>
                <a:cubicBezTo>
                  <a:pt x="459" y="670"/>
                  <a:pt x="245" y="642"/>
                  <a:pt x="122" y="510"/>
                </a:cubicBezTo>
                <a:cubicBezTo>
                  <a:pt x="0" y="379"/>
                  <a:pt x="15" y="194"/>
                  <a:pt x="157" y="97"/>
                </a:cubicBezTo>
                <a:cubicBezTo>
                  <a:pt x="299" y="0"/>
                  <a:pt x="513" y="28"/>
                  <a:pt x="635" y="159"/>
                </a:cubicBezTo>
                <a:cubicBezTo>
                  <a:pt x="758" y="291"/>
                  <a:pt x="742" y="476"/>
                  <a:pt x="601" y="573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8D8D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>
            <a:off x="1306513" y="4364038"/>
            <a:ext cx="1973263" cy="1657350"/>
          </a:xfrm>
          <a:custGeom>
            <a:avLst/>
            <a:gdLst>
              <a:gd name="T0" fmla="*/ 576 w 743"/>
              <a:gd name="T1" fmla="*/ 536 h 625"/>
              <a:gd name="T2" fmla="*/ 113 w 743"/>
              <a:gd name="T3" fmla="*/ 475 h 625"/>
              <a:gd name="T4" fmla="*/ 167 w 743"/>
              <a:gd name="T5" fmla="*/ 90 h 625"/>
              <a:gd name="T6" fmla="*/ 630 w 743"/>
              <a:gd name="T7" fmla="*/ 151 h 625"/>
              <a:gd name="T8" fmla="*/ 576 w 743"/>
              <a:gd name="T9" fmla="*/ 536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3" h="625">
                <a:moveTo>
                  <a:pt x="576" y="536"/>
                </a:moveTo>
                <a:cubicBezTo>
                  <a:pt x="434" y="625"/>
                  <a:pt x="226" y="598"/>
                  <a:pt x="113" y="475"/>
                </a:cubicBezTo>
                <a:cubicBezTo>
                  <a:pt x="0" y="352"/>
                  <a:pt x="24" y="179"/>
                  <a:pt x="167" y="90"/>
                </a:cubicBezTo>
                <a:cubicBezTo>
                  <a:pt x="310" y="0"/>
                  <a:pt x="517" y="28"/>
                  <a:pt x="630" y="151"/>
                </a:cubicBezTo>
                <a:cubicBezTo>
                  <a:pt x="743" y="274"/>
                  <a:pt x="719" y="446"/>
                  <a:pt x="576" y="53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3D3D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3"/>
          <p:cNvSpPr>
            <a:spLocks/>
          </p:cNvSpPr>
          <p:nvPr/>
        </p:nvSpPr>
        <p:spPr bwMode="auto">
          <a:xfrm>
            <a:off x="1358900" y="4384675"/>
            <a:ext cx="1933575" cy="1538287"/>
          </a:xfrm>
          <a:custGeom>
            <a:avLst/>
            <a:gdLst>
              <a:gd name="T0" fmla="*/ 551 w 728"/>
              <a:gd name="T1" fmla="*/ 498 h 580"/>
              <a:gd name="T2" fmla="*/ 103 w 728"/>
              <a:gd name="T3" fmla="*/ 439 h 580"/>
              <a:gd name="T4" fmla="*/ 176 w 728"/>
              <a:gd name="T5" fmla="*/ 82 h 580"/>
              <a:gd name="T6" fmla="*/ 624 w 728"/>
              <a:gd name="T7" fmla="*/ 141 h 580"/>
              <a:gd name="T8" fmla="*/ 551 w 728"/>
              <a:gd name="T9" fmla="*/ 498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8" h="580">
                <a:moveTo>
                  <a:pt x="551" y="498"/>
                </a:moveTo>
                <a:cubicBezTo>
                  <a:pt x="408" y="580"/>
                  <a:pt x="207" y="554"/>
                  <a:pt x="103" y="439"/>
                </a:cubicBezTo>
                <a:cubicBezTo>
                  <a:pt x="0" y="324"/>
                  <a:pt x="32" y="164"/>
                  <a:pt x="176" y="82"/>
                </a:cubicBezTo>
                <a:cubicBezTo>
                  <a:pt x="320" y="0"/>
                  <a:pt x="521" y="26"/>
                  <a:pt x="624" y="141"/>
                </a:cubicBezTo>
                <a:cubicBezTo>
                  <a:pt x="728" y="256"/>
                  <a:pt x="695" y="416"/>
                  <a:pt x="551" y="49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FCFC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>
            <a:off x="1409700" y="4403725"/>
            <a:ext cx="1897063" cy="1420812"/>
          </a:xfrm>
          <a:custGeom>
            <a:avLst/>
            <a:gdLst>
              <a:gd name="T0" fmla="*/ 527 w 714"/>
              <a:gd name="T1" fmla="*/ 461 h 536"/>
              <a:gd name="T2" fmla="*/ 94 w 714"/>
              <a:gd name="T3" fmla="*/ 403 h 536"/>
              <a:gd name="T4" fmla="*/ 186 w 714"/>
              <a:gd name="T5" fmla="*/ 75 h 536"/>
              <a:gd name="T6" fmla="*/ 619 w 714"/>
              <a:gd name="T7" fmla="*/ 133 h 536"/>
              <a:gd name="T8" fmla="*/ 527 w 714"/>
              <a:gd name="T9" fmla="*/ 461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4" h="536">
                <a:moveTo>
                  <a:pt x="527" y="461"/>
                </a:moveTo>
                <a:cubicBezTo>
                  <a:pt x="383" y="536"/>
                  <a:pt x="189" y="510"/>
                  <a:pt x="94" y="403"/>
                </a:cubicBezTo>
                <a:cubicBezTo>
                  <a:pt x="0" y="296"/>
                  <a:pt x="41" y="149"/>
                  <a:pt x="186" y="75"/>
                </a:cubicBezTo>
                <a:cubicBezTo>
                  <a:pt x="331" y="0"/>
                  <a:pt x="525" y="26"/>
                  <a:pt x="619" y="133"/>
                </a:cubicBezTo>
                <a:cubicBezTo>
                  <a:pt x="714" y="240"/>
                  <a:pt x="672" y="387"/>
                  <a:pt x="527" y="46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BCBCB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5"/>
          <p:cNvSpPr>
            <a:spLocks/>
          </p:cNvSpPr>
          <p:nvPr/>
        </p:nvSpPr>
        <p:spPr bwMode="auto">
          <a:xfrm>
            <a:off x="1462088" y="4424363"/>
            <a:ext cx="1854200" cy="1303337"/>
          </a:xfrm>
          <a:custGeom>
            <a:avLst/>
            <a:gdLst>
              <a:gd name="T0" fmla="*/ 502 w 698"/>
              <a:gd name="T1" fmla="*/ 424 h 491"/>
              <a:gd name="T2" fmla="*/ 85 w 698"/>
              <a:gd name="T3" fmla="*/ 367 h 491"/>
              <a:gd name="T4" fmla="*/ 195 w 698"/>
              <a:gd name="T5" fmla="*/ 67 h 491"/>
              <a:gd name="T6" fmla="*/ 613 w 698"/>
              <a:gd name="T7" fmla="*/ 124 h 491"/>
              <a:gd name="T8" fmla="*/ 502 w 698"/>
              <a:gd name="T9" fmla="*/ 424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8" h="491">
                <a:moveTo>
                  <a:pt x="502" y="424"/>
                </a:moveTo>
                <a:cubicBezTo>
                  <a:pt x="356" y="491"/>
                  <a:pt x="169" y="465"/>
                  <a:pt x="85" y="367"/>
                </a:cubicBezTo>
                <a:cubicBezTo>
                  <a:pt x="0" y="268"/>
                  <a:pt x="49" y="134"/>
                  <a:pt x="195" y="67"/>
                </a:cubicBezTo>
                <a:cubicBezTo>
                  <a:pt x="341" y="0"/>
                  <a:pt x="529" y="25"/>
                  <a:pt x="613" y="124"/>
                </a:cubicBezTo>
                <a:cubicBezTo>
                  <a:pt x="698" y="222"/>
                  <a:pt x="648" y="357"/>
                  <a:pt x="502" y="42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6C6C6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6"/>
          <p:cNvSpPr>
            <a:spLocks/>
          </p:cNvSpPr>
          <p:nvPr/>
        </p:nvSpPr>
        <p:spPr bwMode="auto">
          <a:xfrm>
            <a:off x="1512888" y="4443413"/>
            <a:ext cx="1817688" cy="1185862"/>
          </a:xfrm>
          <a:custGeom>
            <a:avLst/>
            <a:gdLst>
              <a:gd name="T0" fmla="*/ 478 w 684"/>
              <a:gd name="T1" fmla="*/ 387 h 447"/>
              <a:gd name="T2" fmla="*/ 76 w 684"/>
              <a:gd name="T3" fmla="*/ 331 h 447"/>
              <a:gd name="T4" fmla="*/ 206 w 684"/>
              <a:gd name="T5" fmla="*/ 60 h 447"/>
              <a:gd name="T6" fmla="*/ 608 w 684"/>
              <a:gd name="T7" fmla="*/ 115 h 447"/>
              <a:gd name="T8" fmla="*/ 478 w 684"/>
              <a:gd name="T9" fmla="*/ 387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4" h="447">
                <a:moveTo>
                  <a:pt x="478" y="387"/>
                </a:moveTo>
                <a:cubicBezTo>
                  <a:pt x="331" y="447"/>
                  <a:pt x="151" y="422"/>
                  <a:pt x="76" y="331"/>
                </a:cubicBezTo>
                <a:cubicBezTo>
                  <a:pt x="0" y="241"/>
                  <a:pt x="59" y="119"/>
                  <a:pt x="206" y="60"/>
                </a:cubicBezTo>
                <a:cubicBezTo>
                  <a:pt x="353" y="0"/>
                  <a:pt x="533" y="25"/>
                  <a:pt x="608" y="115"/>
                </a:cubicBezTo>
                <a:cubicBezTo>
                  <a:pt x="684" y="206"/>
                  <a:pt x="626" y="327"/>
                  <a:pt x="478" y="38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2C2C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17"/>
          <p:cNvSpPr>
            <a:spLocks/>
          </p:cNvSpPr>
          <p:nvPr/>
        </p:nvSpPr>
        <p:spPr bwMode="auto">
          <a:xfrm>
            <a:off x="1566863" y="4462463"/>
            <a:ext cx="1774825" cy="1065212"/>
          </a:xfrm>
          <a:custGeom>
            <a:avLst/>
            <a:gdLst>
              <a:gd name="T0" fmla="*/ 453 w 668"/>
              <a:gd name="T1" fmla="*/ 350 h 402"/>
              <a:gd name="T2" fmla="*/ 66 w 668"/>
              <a:gd name="T3" fmla="*/ 296 h 402"/>
              <a:gd name="T4" fmla="*/ 215 w 668"/>
              <a:gd name="T5" fmla="*/ 53 h 402"/>
              <a:gd name="T6" fmla="*/ 602 w 668"/>
              <a:gd name="T7" fmla="*/ 107 h 402"/>
              <a:gd name="T8" fmla="*/ 453 w 668"/>
              <a:gd name="T9" fmla="*/ 35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8" h="402">
                <a:moveTo>
                  <a:pt x="453" y="350"/>
                </a:moveTo>
                <a:cubicBezTo>
                  <a:pt x="305" y="402"/>
                  <a:pt x="132" y="378"/>
                  <a:pt x="66" y="296"/>
                </a:cubicBezTo>
                <a:cubicBezTo>
                  <a:pt x="0" y="214"/>
                  <a:pt x="67" y="105"/>
                  <a:pt x="215" y="53"/>
                </a:cubicBezTo>
                <a:cubicBezTo>
                  <a:pt x="363" y="0"/>
                  <a:pt x="536" y="25"/>
                  <a:pt x="602" y="107"/>
                </a:cubicBezTo>
                <a:cubicBezTo>
                  <a:pt x="668" y="189"/>
                  <a:pt x="602" y="298"/>
                  <a:pt x="453" y="35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EBEBE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8"/>
          <p:cNvSpPr>
            <a:spLocks/>
          </p:cNvSpPr>
          <p:nvPr/>
        </p:nvSpPr>
        <p:spPr bwMode="auto">
          <a:xfrm>
            <a:off x="1616075" y="4483100"/>
            <a:ext cx="1738313" cy="946150"/>
          </a:xfrm>
          <a:custGeom>
            <a:avLst/>
            <a:gdLst>
              <a:gd name="T0" fmla="*/ 429 w 654"/>
              <a:gd name="T1" fmla="*/ 312 h 357"/>
              <a:gd name="T2" fmla="*/ 57 w 654"/>
              <a:gd name="T3" fmla="*/ 260 h 357"/>
              <a:gd name="T4" fmla="*/ 225 w 654"/>
              <a:gd name="T5" fmla="*/ 45 h 357"/>
              <a:gd name="T6" fmla="*/ 597 w 654"/>
              <a:gd name="T7" fmla="*/ 97 h 357"/>
              <a:gd name="T8" fmla="*/ 429 w 654"/>
              <a:gd name="T9" fmla="*/ 312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4" h="357">
                <a:moveTo>
                  <a:pt x="429" y="312"/>
                </a:moveTo>
                <a:cubicBezTo>
                  <a:pt x="280" y="357"/>
                  <a:pt x="114" y="334"/>
                  <a:pt x="57" y="260"/>
                </a:cubicBezTo>
                <a:cubicBezTo>
                  <a:pt x="0" y="186"/>
                  <a:pt x="76" y="89"/>
                  <a:pt x="225" y="45"/>
                </a:cubicBezTo>
                <a:cubicBezTo>
                  <a:pt x="374" y="0"/>
                  <a:pt x="541" y="24"/>
                  <a:pt x="597" y="97"/>
                </a:cubicBezTo>
                <a:cubicBezTo>
                  <a:pt x="654" y="171"/>
                  <a:pt x="579" y="268"/>
                  <a:pt x="429" y="31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ABABA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19"/>
          <p:cNvSpPr>
            <a:spLocks/>
          </p:cNvSpPr>
          <p:nvPr/>
        </p:nvSpPr>
        <p:spPr bwMode="auto">
          <a:xfrm>
            <a:off x="1670050" y="4502150"/>
            <a:ext cx="1695450" cy="830262"/>
          </a:xfrm>
          <a:custGeom>
            <a:avLst/>
            <a:gdLst>
              <a:gd name="T0" fmla="*/ 404 w 638"/>
              <a:gd name="T1" fmla="*/ 276 h 313"/>
              <a:gd name="T2" fmla="*/ 47 w 638"/>
              <a:gd name="T3" fmla="*/ 224 h 313"/>
              <a:gd name="T4" fmla="*/ 234 w 638"/>
              <a:gd name="T5" fmla="*/ 38 h 313"/>
              <a:gd name="T6" fmla="*/ 591 w 638"/>
              <a:gd name="T7" fmla="*/ 89 h 313"/>
              <a:gd name="T8" fmla="*/ 404 w 638"/>
              <a:gd name="T9" fmla="*/ 276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8" h="313">
                <a:moveTo>
                  <a:pt x="404" y="276"/>
                </a:moveTo>
                <a:cubicBezTo>
                  <a:pt x="254" y="313"/>
                  <a:pt x="94" y="290"/>
                  <a:pt x="47" y="224"/>
                </a:cubicBezTo>
                <a:cubicBezTo>
                  <a:pt x="0" y="158"/>
                  <a:pt x="84" y="75"/>
                  <a:pt x="234" y="38"/>
                </a:cubicBezTo>
                <a:cubicBezTo>
                  <a:pt x="384" y="0"/>
                  <a:pt x="544" y="23"/>
                  <a:pt x="591" y="89"/>
                </a:cubicBezTo>
                <a:cubicBezTo>
                  <a:pt x="638" y="155"/>
                  <a:pt x="555" y="238"/>
                  <a:pt x="404" y="27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5B5B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0"/>
          <p:cNvSpPr>
            <a:spLocks/>
          </p:cNvSpPr>
          <p:nvPr/>
        </p:nvSpPr>
        <p:spPr bwMode="auto">
          <a:xfrm>
            <a:off x="1722438" y="4522788"/>
            <a:ext cx="1655763" cy="711200"/>
          </a:xfrm>
          <a:custGeom>
            <a:avLst/>
            <a:gdLst>
              <a:gd name="T0" fmla="*/ 379 w 623"/>
              <a:gd name="T1" fmla="*/ 238 h 268"/>
              <a:gd name="T2" fmla="*/ 37 w 623"/>
              <a:gd name="T3" fmla="*/ 188 h 268"/>
              <a:gd name="T4" fmla="*/ 243 w 623"/>
              <a:gd name="T5" fmla="*/ 29 h 268"/>
              <a:gd name="T6" fmla="*/ 585 w 623"/>
              <a:gd name="T7" fmla="*/ 80 h 268"/>
              <a:gd name="T8" fmla="*/ 379 w 623"/>
              <a:gd name="T9" fmla="*/ 23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3" h="268">
                <a:moveTo>
                  <a:pt x="379" y="238"/>
                </a:moveTo>
                <a:cubicBezTo>
                  <a:pt x="228" y="268"/>
                  <a:pt x="75" y="245"/>
                  <a:pt x="37" y="188"/>
                </a:cubicBezTo>
                <a:cubicBezTo>
                  <a:pt x="0" y="130"/>
                  <a:pt x="92" y="59"/>
                  <a:pt x="243" y="29"/>
                </a:cubicBezTo>
                <a:cubicBezTo>
                  <a:pt x="394" y="0"/>
                  <a:pt x="547" y="22"/>
                  <a:pt x="585" y="80"/>
                </a:cubicBezTo>
                <a:cubicBezTo>
                  <a:pt x="623" y="137"/>
                  <a:pt x="531" y="208"/>
                  <a:pt x="379" y="23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1B1B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1"/>
          <p:cNvSpPr>
            <a:spLocks/>
          </p:cNvSpPr>
          <p:nvPr/>
        </p:nvSpPr>
        <p:spPr bwMode="auto">
          <a:xfrm>
            <a:off x="1773238" y="4541838"/>
            <a:ext cx="1616075" cy="593725"/>
          </a:xfrm>
          <a:custGeom>
            <a:avLst/>
            <a:gdLst>
              <a:gd name="T0" fmla="*/ 355 w 608"/>
              <a:gd name="T1" fmla="*/ 201 h 224"/>
              <a:gd name="T2" fmla="*/ 28 w 608"/>
              <a:gd name="T3" fmla="*/ 152 h 224"/>
              <a:gd name="T4" fmla="*/ 253 w 608"/>
              <a:gd name="T5" fmla="*/ 22 h 224"/>
              <a:gd name="T6" fmla="*/ 580 w 608"/>
              <a:gd name="T7" fmla="*/ 71 h 224"/>
              <a:gd name="T8" fmla="*/ 355 w 608"/>
              <a:gd name="T9" fmla="*/ 201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8" h="224">
                <a:moveTo>
                  <a:pt x="355" y="201"/>
                </a:moveTo>
                <a:cubicBezTo>
                  <a:pt x="203" y="224"/>
                  <a:pt x="57" y="202"/>
                  <a:pt x="28" y="152"/>
                </a:cubicBezTo>
                <a:cubicBezTo>
                  <a:pt x="0" y="103"/>
                  <a:pt x="101" y="45"/>
                  <a:pt x="253" y="22"/>
                </a:cubicBezTo>
                <a:cubicBezTo>
                  <a:pt x="405" y="0"/>
                  <a:pt x="552" y="22"/>
                  <a:pt x="580" y="71"/>
                </a:cubicBezTo>
                <a:cubicBezTo>
                  <a:pt x="608" y="121"/>
                  <a:pt x="508" y="179"/>
                  <a:pt x="355" y="20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22"/>
          <p:cNvSpPr>
            <a:spLocks/>
          </p:cNvSpPr>
          <p:nvPr/>
        </p:nvSpPr>
        <p:spPr bwMode="auto">
          <a:xfrm>
            <a:off x="1827213" y="4560888"/>
            <a:ext cx="1574800" cy="474662"/>
          </a:xfrm>
          <a:custGeom>
            <a:avLst/>
            <a:gdLst>
              <a:gd name="T0" fmla="*/ 330 w 593"/>
              <a:gd name="T1" fmla="*/ 164 h 179"/>
              <a:gd name="T2" fmla="*/ 19 w 593"/>
              <a:gd name="T3" fmla="*/ 117 h 179"/>
              <a:gd name="T4" fmla="*/ 262 w 593"/>
              <a:gd name="T5" fmla="*/ 15 h 179"/>
              <a:gd name="T6" fmla="*/ 574 w 593"/>
              <a:gd name="T7" fmla="*/ 63 h 179"/>
              <a:gd name="T8" fmla="*/ 330 w 593"/>
              <a:gd name="T9" fmla="*/ 164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3" h="179">
                <a:moveTo>
                  <a:pt x="330" y="164"/>
                </a:moveTo>
                <a:cubicBezTo>
                  <a:pt x="177" y="179"/>
                  <a:pt x="37" y="158"/>
                  <a:pt x="19" y="117"/>
                </a:cubicBezTo>
                <a:cubicBezTo>
                  <a:pt x="0" y="76"/>
                  <a:pt x="109" y="30"/>
                  <a:pt x="262" y="15"/>
                </a:cubicBezTo>
                <a:cubicBezTo>
                  <a:pt x="416" y="0"/>
                  <a:pt x="555" y="22"/>
                  <a:pt x="574" y="63"/>
                </a:cubicBezTo>
                <a:cubicBezTo>
                  <a:pt x="593" y="104"/>
                  <a:pt x="484" y="150"/>
                  <a:pt x="330" y="16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9A9A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23"/>
          <p:cNvSpPr>
            <a:spLocks/>
          </p:cNvSpPr>
          <p:nvPr/>
        </p:nvSpPr>
        <p:spPr bwMode="auto">
          <a:xfrm>
            <a:off x="1876425" y="4581525"/>
            <a:ext cx="1536700" cy="355600"/>
          </a:xfrm>
          <a:custGeom>
            <a:avLst/>
            <a:gdLst>
              <a:gd name="T0" fmla="*/ 306 w 578"/>
              <a:gd name="T1" fmla="*/ 127 h 134"/>
              <a:gd name="T2" fmla="*/ 10 w 578"/>
              <a:gd name="T3" fmla="*/ 81 h 134"/>
              <a:gd name="T4" fmla="*/ 272 w 578"/>
              <a:gd name="T5" fmla="*/ 7 h 134"/>
              <a:gd name="T6" fmla="*/ 569 w 578"/>
              <a:gd name="T7" fmla="*/ 54 h 134"/>
              <a:gd name="T8" fmla="*/ 306 w 578"/>
              <a:gd name="T9" fmla="*/ 12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8" h="134">
                <a:moveTo>
                  <a:pt x="306" y="127"/>
                </a:moveTo>
                <a:cubicBezTo>
                  <a:pt x="152" y="134"/>
                  <a:pt x="19" y="114"/>
                  <a:pt x="10" y="81"/>
                </a:cubicBezTo>
                <a:cubicBezTo>
                  <a:pt x="0" y="48"/>
                  <a:pt x="118" y="15"/>
                  <a:pt x="272" y="7"/>
                </a:cubicBezTo>
                <a:cubicBezTo>
                  <a:pt x="427" y="0"/>
                  <a:pt x="560" y="21"/>
                  <a:pt x="569" y="54"/>
                </a:cubicBezTo>
                <a:cubicBezTo>
                  <a:pt x="578" y="87"/>
                  <a:pt x="461" y="119"/>
                  <a:pt x="306" y="12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4A4A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Oval 24"/>
          <p:cNvSpPr>
            <a:spLocks noChangeArrowheads="1"/>
          </p:cNvSpPr>
          <p:nvPr/>
        </p:nvSpPr>
        <p:spPr bwMode="auto">
          <a:xfrm>
            <a:off x="1930400" y="4600575"/>
            <a:ext cx="1495425" cy="238125"/>
          </a:xfrm>
          <a:prstGeom prst="ellipse">
            <a:avLst/>
          </a:prstGeom>
          <a:solidFill>
            <a:srgbClr val="FFFFFF"/>
          </a:solidFill>
          <a:ln w="1588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912621" y="4548196"/>
            <a:ext cx="15129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548049" y="4292843"/>
            <a:ext cx="754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STEP 01</a:t>
            </a:r>
            <a:endParaRPr lang="zh-CN" altLang="en-US" sz="1400" dirty="0"/>
          </a:p>
        </p:txBody>
      </p:sp>
      <p:sp>
        <p:nvSpPr>
          <p:cNvPr id="32" name="矩形 31"/>
          <p:cNvSpPr/>
          <p:nvPr/>
        </p:nvSpPr>
        <p:spPr>
          <a:xfrm>
            <a:off x="3135085" y="5321221"/>
            <a:ext cx="26996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23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04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  <p:sp>
        <p:nvSpPr>
          <p:cNvPr id="47" name="Freeform 6"/>
          <p:cNvSpPr>
            <a:spLocks/>
          </p:cNvSpPr>
          <p:nvPr/>
        </p:nvSpPr>
        <p:spPr bwMode="auto">
          <a:xfrm>
            <a:off x="3670477" y="2686824"/>
            <a:ext cx="2355850" cy="2368549"/>
          </a:xfrm>
          <a:custGeom>
            <a:avLst/>
            <a:gdLst>
              <a:gd name="T0" fmla="*/ 751 w 887"/>
              <a:gd name="T1" fmla="*/ 758 h 893"/>
              <a:gd name="T2" fmla="*/ 196 w 887"/>
              <a:gd name="T3" fmla="*/ 689 h 893"/>
              <a:gd name="T4" fmla="*/ 137 w 887"/>
              <a:gd name="T5" fmla="*/ 134 h 893"/>
              <a:gd name="T6" fmla="*/ 691 w 887"/>
              <a:gd name="T7" fmla="*/ 203 h 893"/>
              <a:gd name="T8" fmla="*/ 751 w 887"/>
              <a:gd name="T9" fmla="*/ 75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7" h="893">
                <a:moveTo>
                  <a:pt x="751" y="758"/>
                </a:moveTo>
                <a:cubicBezTo>
                  <a:pt x="614" y="893"/>
                  <a:pt x="366" y="862"/>
                  <a:pt x="196" y="689"/>
                </a:cubicBezTo>
                <a:cubicBezTo>
                  <a:pt x="27" y="517"/>
                  <a:pt x="0" y="268"/>
                  <a:pt x="137" y="134"/>
                </a:cubicBezTo>
                <a:cubicBezTo>
                  <a:pt x="273" y="0"/>
                  <a:pt x="521" y="31"/>
                  <a:pt x="691" y="203"/>
                </a:cubicBezTo>
                <a:cubicBezTo>
                  <a:pt x="860" y="375"/>
                  <a:pt x="887" y="624"/>
                  <a:pt x="751" y="75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DEDE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7"/>
          <p:cNvSpPr>
            <a:spLocks/>
          </p:cNvSpPr>
          <p:nvPr/>
        </p:nvSpPr>
        <p:spPr bwMode="auto">
          <a:xfrm>
            <a:off x="3745090" y="2705874"/>
            <a:ext cx="2270125" cy="2249487"/>
          </a:xfrm>
          <a:custGeom>
            <a:avLst/>
            <a:gdLst>
              <a:gd name="T0" fmla="*/ 718 w 855"/>
              <a:gd name="T1" fmla="*/ 722 h 848"/>
              <a:gd name="T2" fmla="*/ 178 w 855"/>
              <a:gd name="T3" fmla="*/ 654 h 848"/>
              <a:gd name="T4" fmla="*/ 138 w 855"/>
              <a:gd name="T5" fmla="*/ 127 h 848"/>
              <a:gd name="T6" fmla="*/ 677 w 855"/>
              <a:gd name="T7" fmla="*/ 195 h 848"/>
              <a:gd name="T8" fmla="*/ 718 w 855"/>
              <a:gd name="T9" fmla="*/ 722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" h="848">
                <a:moveTo>
                  <a:pt x="718" y="722"/>
                </a:moveTo>
                <a:cubicBezTo>
                  <a:pt x="580" y="848"/>
                  <a:pt x="339" y="818"/>
                  <a:pt x="178" y="654"/>
                </a:cubicBezTo>
                <a:cubicBezTo>
                  <a:pt x="18" y="490"/>
                  <a:pt x="0" y="254"/>
                  <a:pt x="138" y="127"/>
                </a:cubicBezTo>
                <a:cubicBezTo>
                  <a:pt x="275" y="0"/>
                  <a:pt x="517" y="31"/>
                  <a:pt x="677" y="195"/>
                </a:cubicBezTo>
                <a:cubicBezTo>
                  <a:pt x="837" y="359"/>
                  <a:pt x="855" y="595"/>
                  <a:pt x="718" y="72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9E9E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8"/>
          <p:cNvSpPr>
            <a:spLocks/>
          </p:cNvSpPr>
          <p:nvPr/>
        </p:nvSpPr>
        <p:spPr bwMode="auto">
          <a:xfrm>
            <a:off x="3818115" y="2728099"/>
            <a:ext cx="2187575" cy="2128837"/>
          </a:xfrm>
          <a:custGeom>
            <a:avLst/>
            <a:gdLst>
              <a:gd name="T0" fmla="*/ 685 w 823"/>
              <a:gd name="T1" fmla="*/ 684 h 803"/>
              <a:gd name="T2" fmla="*/ 161 w 823"/>
              <a:gd name="T3" fmla="*/ 618 h 803"/>
              <a:gd name="T4" fmla="*/ 139 w 823"/>
              <a:gd name="T5" fmla="*/ 119 h 803"/>
              <a:gd name="T6" fmla="*/ 663 w 823"/>
              <a:gd name="T7" fmla="*/ 185 h 803"/>
              <a:gd name="T8" fmla="*/ 685 w 823"/>
              <a:gd name="T9" fmla="*/ 684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3" h="803">
                <a:moveTo>
                  <a:pt x="685" y="684"/>
                </a:moveTo>
                <a:cubicBezTo>
                  <a:pt x="546" y="803"/>
                  <a:pt x="311" y="773"/>
                  <a:pt x="161" y="618"/>
                </a:cubicBezTo>
                <a:cubicBezTo>
                  <a:pt x="10" y="462"/>
                  <a:pt x="0" y="238"/>
                  <a:pt x="139" y="119"/>
                </a:cubicBezTo>
                <a:cubicBezTo>
                  <a:pt x="277" y="0"/>
                  <a:pt x="512" y="29"/>
                  <a:pt x="663" y="185"/>
                </a:cubicBezTo>
                <a:cubicBezTo>
                  <a:pt x="813" y="341"/>
                  <a:pt x="823" y="564"/>
                  <a:pt x="685" y="68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4E4E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9"/>
          <p:cNvSpPr>
            <a:spLocks/>
          </p:cNvSpPr>
          <p:nvPr/>
        </p:nvSpPr>
        <p:spPr bwMode="auto">
          <a:xfrm>
            <a:off x="3892727" y="2745562"/>
            <a:ext cx="2101850" cy="2012950"/>
          </a:xfrm>
          <a:custGeom>
            <a:avLst/>
            <a:gdLst>
              <a:gd name="T0" fmla="*/ 652 w 791"/>
              <a:gd name="T1" fmla="*/ 647 h 759"/>
              <a:gd name="T2" fmla="*/ 143 w 791"/>
              <a:gd name="T3" fmla="*/ 582 h 759"/>
              <a:gd name="T4" fmla="*/ 140 w 791"/>
              <a:gd name="T5" fmla="*/ 112 h 759"/>
              <a:gd name="T6" fmla="*/ 649 w 791"/>
              <a:gd name="T7" fmla="*/ 177 h 759"/>
              <a:gd name="T8" fmla="*/ 652 w 791"/>
              <a:gd name="T9" fmla="*/ 647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1" h="759">
                <a:moveTo>
                  <a:pt x="652" y="647"/>
                </a:moveTo>
                <a:cubicBezTo>
                  <a:pt x="512" y="759"/>
                  <a:pt x="284" y="730"/>
                  <a:pt x="143" y="582"/>
                </a:cubicBezTo>
                <a:cubicBezTo>
                  <a:pt x="1" y="434"/>
                  <a:pt x="0" y="224"/>
                  <a:pt x="140" y="112"/>
                </a:cubicBezTo>
                <a:cubicBezTo>
                  <a:pt x="279" y="0"/>
                  <a:pt x="507" y="29"/>
                  <a:pt x="649" y="177"/>
                </a:cubicBezTo>
                <a:cubicBezTo>
                  <a:pt x="790" y="325"/>
                  <a:pt x="791" y="535"/>
                  <a:pt x="652" y="64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0E0E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10"/>
          <p:cNvSpPr>
            <a:spLocks/>
          </p:cNvSpPr>
          <p:nvPr/>
        </p:nvSpPr>
        <p:spPr bwMode="auto">
          <a:xfrm>
            <a:off x="3948290" y="2764612"/>
            <a:ext cx="2054225" cy="1895475"/>
          </a:xfrm>
          <a:custGeom>
            <a:avLst/>
            <a:gdLst>
              <a:gd name="T0" fmla="*/ 626 w 773"/>
              <a:gd name="T1" fmla="*/ 610 h 715"/>
              <a:gd name="T2" fmla="*/ 132 w 773"/>
              <a:gd name="T3" fmla="*/ 547 h 715"/>
              <a:gd name="T4" fmla="*/ 148 w 773"/>
              <a:gd name="T5" fmla="*/ 105 h 715"/>
              <a:gd name="T6" fmla="*/ 642 w 773"/>
              <a:gd name="T7" fmla="*/ 169 h 715"/>
              <a:gd name="T8" fmla="*/ 626 w 773"/>
              <a:gd name="T9" fmla="*/ 610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3" h="715">
                <a:moveTo>
                  <a:pt x="626" y="610"/>
                </a:moveTo>
                <a:cubicBezTo>
                  <a:pt x="485" y="715"/>
                  <a:pt x="264" y="686"/>
                  <a:pt x="132" y="547"/>
                </a:cubicBezTo>
                <a:cubicBezTo>
                  <a:pt x="0" y="407"/>
                  <a:pt x="7" y="209"/>
                  <a:pt x="148" y="105"/>
                </a:cubicBezTo>
                <a:cubicBezTo>
                  <a:pt x="289" y="0"/>
                  <a:pt x="510" y="29"/>
                  <a:pt x="642" y="169"/>
                </a:cubicBezTo>
                <a:cubicBezTo>
                  <a:pt x="773" y="308"/>
                  <a:pt x="766" y="506"/>
                  <a:pt x="626" y="61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CDCD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11"/>
          <p:cNvSpPr>
            <a:spLocks/>
          </p:cNvSpPr>
          <p:nvPr/>
        </p:nvSpPr>
        <p:spPr bwMode="auto">
          <a:xfrm>
            <a:off x="4002265" y="2785249"/>
            <a:ext cx="2012950" cy="1776412"/>
          </a:xfrm>
          <a:custGeom>
            <a:avLst/>
            <a:gdLst>
              <a:gd name="T0" fmla="*/ 601 w 758"/>
              <a:gd name="T1" fmla="*/ 573 h 670"/>
              <a:gd name="T2" fmla="*/ 122 w 758"/>
              <a:gd name="T3" fmla="*/ 510 h 670"/>
              <a:gd name="T4" fmla="*/ 157 w 758"/>
              <a:gd name="T5" fmla="*/ 97 h 670"/>
              <a:gd name="T6" fmla="*/ 635 w 758"/>
              <a:gd name="T7" fmla="*/ 159 h 670"/>
              <a:gd name="T8" fmla="*/ 601 w 758"/>
              <a:gd name="T9" fmla="*/ 573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670">
                <a:moveTo>
                  <a:pt x="601" y="573"/>
                </a:moveTo>
                <a:cubicBezTo>
                  <a:pt x="459" y="670"/>
                  <a:pt x="245" y="642"/>
                  <a:pt x="122" y="510"/>
                </a:cubicBezTo>
                <a:cubicBezTo>
                  <a:pt x="0" y="379"/>
                  <a:pt x="15" y="194"/>
                  <a:pt x="157" y="97"/>
                </a:cubicBezTo>
                <a:cubicBezTo>
                  <a:pt x="299" y="0"/>
                  <a:pt x="513" y="28"/>
                  <a:pt x="635" y="159"/>
                </a:cubicBezTo>
                <a:cubicBezTo>
                  <a:pt x="758" y="291"/>
                  <a:pt x="742" y="476"/>
                  <a:pt x="601" y="573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8D8D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12"/>
          <p:cNvSpPr>
            <a:spLocks/>
          </p:cNvSpPr>
          <p:nvPr/>
        </p:nvSpPr>
        <p:spPr bwMode="auto">
          <a:xfrm>
            <a:off x="4053065" y="2804299"/>
            <a:ext cx="1973263" cy="1657350"/>
          </a:xfrm>
          <a:custGeom>
            <a:avLst/>
            <a:gdLst>
              <a:gd name="T0" fmla="*/ 576 w 743"/>
              <a:gd name="T1" fmla="*/ 536 h 625"/>
              <a:gd name="T2" fmla="*/ 113 w 743"/>
              <a:gd name="T3" fmla="*/ 475 h 625"/>
              <a:gd name="T4" fmla="*/ 167 w 743"/>
              <a:gd name="T5" fmla="*/ 90 h 625"/>
              <a:gd name="T6" fmla="*/ 630 w 743"/>
              <a:gd name="T7" fmla="*/ 151 h 625"/>
              <a:gd name="T8" fmla="*/ 576 w 743"/>
              <a:gd name="T9" fmla="*/ 536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3" h="625">
                <a:moveTo>
                  <a:pt x="576" y="536"/>
                </a:moveTo>
                <a:cubicBezTo>
                  <a:pt x="434" y="625"/>
                  <a:pt x="226" y="598"/>
                  <a:pt x="113" y="475"/>
                </a:cubicBezTo>
                <a:cubicBezTo>
                  <a:pt x="0" y="352"/>
                  <a:pt x="24" y="179"/>
                  <a:pt x="167" y="90"/>
                </a:cubicBezTo>
                <a:cubicBezTo>
                  <a:pt x="310" y="0"/>
                  <a:pt x="517" y="28"/>
                  <a:pt x="630" y="151"/>
                </a:cubicBezTo>
                <a:cubicBezTo>
                  <a:pt x="743" y="274"/>
                  <a:pt x="719" y="446"/>
                  <a:pt x="576" y="53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3D3D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13"/>
          <p:cNvSpPr>
            <a:spLocks/>
          </p:cNvSpPr>
          <p:nvPr/>
        </p:nvSpPr>
        <p:spPr bwMode="auto">
          <a:xfrm>
            <a:off x="4105452" y="2824936"/>
            <a:ext cx="1933575" cy="1538287"/>
          </a:xfrm>
          <a:custGeom>
            <a:avLst/>
            <a:gdLst>
              <a:gd name="T0" fmla="*/ 551 w 728"/>
              <a:gd name="T1" fmla="*/ 498 h 580"/>
              <a:gd name="T2" fmla="*/ 103 w 728"/>
              <a:gd name="T3" fmla="*/ 439 h 580"/>
              <a:gd name="T4" fmla="*/ 176 w 728"/>
              <a:gd name="T5" fmla="*/ 82 h 580"/>
              <a:gd name="T6" fmla="*/ 624 w 728"/>
              <a:gd name="T7" fmla="*/ 141 h 580"/>
              <a:gd name="T8" fmla="*/ 551 w 728"/>
              <a:gd name="T9" fmla="*/ 498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8" h="580">
                <a:moveTo>
                  <a:pt x="551" y="498"/>
                </a:moveTo>
                <a:cubicBezTo>
                  <a:pt x="408" y="580"/>
                  <a:pt x="207" y="554"/>
                  <a:pt x="103" y="439"/>
                </a:cubicBezTo>
                <a:cubicBezTo>
                  <a:pt x="0" y="324"/>
                  <a:pt x="32" y="164"/>
                  <a:pt x="176" y="82"/>
                </a:cubicBezTo>
                <a:cubicBezTo>
                  <a:pt x="320" y="0"/>
                  <a:pt x="521" y="26"/>
                  <a:pt x="624" y="141"/>
                </a:cubicBezTo>
                <a:cubicBezTo>
                  <a:pt x="728" y="256"/>
                  <a:pt x="695" y="416"/>
                  <a:pt x="551" y="49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FCFC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14"/>
          <p:cNvSpPr>
            <a:spLocks/>
          </p:cNvSpPr>
          <p:nvPr/>
        </p:nvSpPr>
        <p:spPr bwMode="auto">
          <a:xfrm>
            <a:off x="4156252" y="2843986"/>
            <a:ext cx="1897063" cy="1420812"/>
          </a:xfrm>
          <a:custGeom>
            <a:avLst/>
            <a:gdLst>
              <a:gd name="T0" fmla="*/ 527 w 714"/>
              <a:gd name="T1" fmla="*/ 461 h 536"/>
              <a:gd name="T2" fmla="*/ 94 w 714"/>
              <a:gd name="T3" fmla="*/ 403 h 536"/>
              <a:gd name="T4" fmla="*/ 186 w 714"/>
              <a:gd name="T5" fmla="*/ 75 h 536"/>
              <a:gd name="T6" fmla="*/ 619 w 714"/>
              <a:gd name="T7" fmla="*/ 133 h 536"/>
              <a:gd name="T8" fmla="*/ 527 w 714"/>
              <a:gd name="T9" fmla="*/ 461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4" h="536">
                <a:moveTo>
                  <a:pt x="527" y="461"/>
                </a:moveTo>
                <a:cubicBezTo>
                  <a:pt x="383" y="536"/>
                  <a:pt x="189" y="510"/>
                  <a:pt x="94" y="403"/>
                </a:cubicBezTo>
                <a:cubicBezTo>
                  <a:pt x="0" y="296"/>
                  <a:pt x="41" y="149"/>
                  <a:pt x="186" y="75"/>
                </a:cubicBezTo>
                <a:cubicBezTo>
                  <a:pt x="331" y="0"/>
                  <a:pt x="525" y="26"/>
                  <a:pt x="619" y="133"/>
                </a:cubicBezTo>
                <a:cubicBezTo>
                  <a:pt x="714" y="240"/>
                  <a:pt x="672" y="387"/>
                  <a:pt x="527" y="46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BCBCB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15"/>
          <p:cNvSpPr>
            <a:spLocks/>
          </p:cNvSpPr>
          <p:nvPr/>
        </p:nvSpPr>
        <p:spPr bwMode="auto">
          <a:xfrm>
            <a:off x="4208640" y="2864624"/>
            <a:ext cx="1854200" cy="1303337"/>
          </a:xfrm>
          <a:custGeom>
            <a:avLst/>
            <a:gdLst>
              <a:gd name="T0" fmla="*/ 502 w 698"/>
              <a:gd name="T1" fmla="*/ 424 h 491"/>
              <a:gd name="T2" fmla="*/ 85 w 698"/>
              <a:gd name="T3" fmla="*/ 367 h 491"/>
              <a:gd name="T4" fmla="*/ 195 w 698"/>
              <a:gd name="T5" fmla="*/ 67 h 491"/>
              <a:gd name="T6" fmla="*/ 613 w 698"/>
              <a:gd name="T7" fmla="*/ 124 h 491"/>
              <a:gd name="T8" fmla="*/ 502 w 698"/>
              <a:gd name="T9" fmla="*/ 424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8" h="491">
                <a:moveTo>
                  <a:pt x="502" y="424"/>
                </a:moveTo>
                <a:cubicBezTo>
                  <a:pt x="356" y="491"/>
                  <a:pt x="169" y="465"/>
                  <a:pt x="85" y="367"/>
                </a:cubicBezTo>
                <a:cubicBezTo>
                  <a:pt x="0" y="268"/>
                  <a:pt x="49" y="134"/>
                  <a:pt x="195" y="67"/>
                </a:cubicBezTo>
                <a:cubicBezTo>
                  <a:pt x="341" y="0"/>
                  <a:pt x="529" y="25"/>
                  <a:pt x="613" y="124"/>
                </a:cubicBezTo>
                <a:cubicBezTo>
                  <a:pt x="698" y="222"/>
                  <a:pt x="648" y="357"/>
                  <a:pt x="502" y="42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6C6C6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16"/>
          <p:cNvSpPr>
            <a:spLocks/>
          </p:cNvSpPr>
          <p:nvPr/>
        </p:nvSpPr>
        <p:spPr bwMode="auto">
          <a:xfrm>
            <a:off x="4259440" y="2883674"/>
            <a:ext cx="1817688" cy="1185862"/>
          </a:xfrm>
          <a:custGeom>
            <a:avLst/>
            <a:gdLst>
              <a:gd name="T0" fmla="*/ 478 w 684"/>
              <a:gd name="T1" fmla="*/ 387 h 447"/>
              <a:gd name="T2" fmla="*/ 76 w 684"/>
              <a:gd name="T3" fmla="*/ 331 h 447"/>
              <a:gd name="T4" fmla="*/ 206 w 684"/>
              <a:gd name="T5" fmla="*/ 60 h 447"/>
              <a:gd name="T6" fmla="*/ 608 w 684"/>
              <a:gd name="T7" fmla="*/ 115 h 447"/>
              <a:gd name="T8" fmla="*/ 478 w 684"/>
              <a:gd name="T9" fmla="*/ 387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4" h="447">
                <a:moveTo>
                  <a:pt x="478" y="387"/>
                </a:moveTo>
                <a:cubicBezTo>
                  <a:pt x="331" y="447"/>
                  <a:pt x="151" y="422"/>
                  <a:pt x="76" y="331"/>
                </a:cubicBezTo>
                <a:cubicBezTo>
                  <a:pt x="0" y="241"/>
                  <a:pt x="59" y="119"/>
                  <a:pt x="206" y="60"/>
                </a:cubicBezTo>
                <a:cubicBezTo>
                  <a:pt x="353" y="0"/>
                  <a:pt x="533" y="25"/>
                  <a:pt x="608" y="115"/>
                </a:cubicBezTo>
                <a:cubicBezTo>
                  <a:pt x="684" y="206"/>
                  <a:pt x="626" y="327"/>
                  <a:pt x="478" y="38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2C2C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17"/>
          <p:cNvSpPr>
            <a:spLocks/>
          </p:cNvSpPr>
          <p:nvPr/>
        </p:nvSpPr>
        <p:spPr bwMode="auto">
          <a:xfrm>
            <a:off x="4313415" y="2902724"/>
            <a:ext cx="1774825" cy="1065212"/>
          </a:xfrm>
          <a:custGeom>
            <a:avLst/>
            <a:gdLst>
              <a:gd name="T0" fmla="*/ 453 w 668"/>
              <a:gd name="T1" fmla="*/ 350 h 402"/>
              <a:gd name="T2" fmla="*/ 66 w 668"/>
              <a:gd name="T3" fmla="*/ 296 h 402"/>
              <a:gd name="T4" fmla="*/ 215 w 668"/>
              <a:gd name="T5" fmla="*/ 53 h 402"/>
              <a:gd name="T6" fmla="*/ 602 w 668"/>
              <a:gd name="T7" fmla="*/ 107 h 402"/>
              <a:gd name="T8" fmla="*/ 453 w 668"/>
              <a:gd name="T9" fmla="*/ 35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8" h="402">
                <a:moveTo>
                  <a:pt x="453" y="350"/>
                </a:moveTo>
                <a:cubicBezTo>
                  <a:pt x="305" y="402"/>
                  <a:pt x="132" y="378"/>
                  <a:pt x="66" y="296"/>
                </a:cubicBezTo>
                <a:cubicBezTo>
                  <a:pt x="0" y="214"/>
                  <a:pt x="67" y="105"/>
                  <a:pt x="215" y="53"/>
                </a:cubicBezTo>
                <a:cubicBezTo>
                  <a:pt x="363" y="0"/>
                  <a:pt x="536" y="25"/>
                  <a:pt x="602" y="107"/>
                </a:cubicBezTo>
                <a:cubicBezTo>
                  <a:pt x="668" y="189"/>
                  <a:pt x="602" y="298"/>
                  <a:pt x="453" y="35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EBEBE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18"/>
          <p:cNvSpPr>
            <a:spLocks/>
          </p:cNvSpPr>
          <p:nvPr/>
        </p:nvSpPr>
        <p:spPr bwMode="auto">
          <a:xfrm>
            <a:off x="4362627" y="2923361"/>
            <a:ext cx="1738313" cy="946150"/>
          </a:xfrm>
          <a:custGeom>
            <a:avLst/>
            <a:gdLst>
              <a:gd name="T0" fmla="*/ 429 w 654"/>
              <a:gd name="T1" fmla="*/ 312 h 357"/>
              <a:gd name="T2" fmla="*/ 57 w 654"/>
              <a:gd name="T3" fmla="*/ 260 h 357"/>
              <a:gd name="T4" fmla="*/ 225 w 654"/>
              <a:gd name="T5" fmla="*/ 45 h 357"/>
              <a:gd name="T6" fmla="*/ 597 w 654"/>
              <a:gd name="T7" fmla="*/ 97 h 357"/>
              <a:gd name="T8" fmla="*/ 429 w 654"/>
              <a:gd name="T9" fmla="*/ 312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4" h="357">
                <a:moveTo>
                  <a:pt x="429" y="312"/>
                </a:moveTo>
                <a:cubicBezTo>
                  <a:pt x="280" y="357"/>
                  <a:pt x="114" y="334"/>
                  <a:pt x="57" y="260"/>
                </a:cubicBezTo>
                <a:cubicBezTo>
                  <a:pt x="0" y="186"/>
                  <a:pt x="76" y="89"/>
                  <a:pt x="225" y="45"/>
                </a:cubicBezTo>
                <a:cubicBezTo>
                  <a:pt x="374" y="0"/>
                  <a:pt x="541" y="24"/>
                  <a:pt x="597" y="97"/>
                </a:cubicBezTo>
                <a:cubicBezTo>
                  <a:pt x="654" y="171"/>
                  <a:pt x="579" y="268"/>
                  <a:pt x="429" y="31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ABABA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19"/>
          <p:cNvSpPr>
            <a:spLocks/>
          </p:cNvSpPr>
          <p:nvPr/>
        </p:nvSpPr>
        <p:spPr bwMode="auto">
          <a:xfrm>
            <a:off x="4416602" y="2942411"/>
            <a:ext cx="1695450" cy="830262"/>
          </a:xfrm>
          <a:custGeom>
            <a:avLst/>
            <a:gdLst>
              <a:gd name="T0" fmla="*/ 404 w 638"/>
              <a:gd name="T1" fmla="*/ 276 h 313"/>
              <a:gd name="T2" fmla="*/ 47 w 638"/>
              <a:gd name="T3" fmla="*/ 224 h 313"/>
              <a:gd name="T4" fmla="*/ 234 w 638"/>
              <a:gd name="T5" fmla="*/ 38 h 313"/>
              <a:gd name="T6" fmla="*/ 591 w 638"/>
              <a:gd name="T7" fmla="*/ 89 h 313"/>
              <a:gd name="T8" fmla="*/ 404 w 638"/>
              <a:gd name="T9" fmla="*/ 276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8" h="313">
                <a:moveTo>
                  <a:pt x="404" y="276"/>
                </a:moveTo>
                <a:cubicBezTo>
                  <a:pt x="254" y="313"/>
                  <a:pt x="94" y="290"/>
                  <a:pt x="47" y="224"/>
                </a:cubicBezTo>
                <a:cubicBezTo>
                  <a:pt x="0" y="158"/>
                  <a:pt x="84" y="75"/>
                  <a:pt x="234" y="38"/>
                </a:cubicBezTo>
                <a:cubicBezTo>
                  <a:pt x="384" y="0"/>
                  <a:pt x="544" y="23"/>
                  <a:pt x="591" y="89"/>
                </a:cubicBezTo>
                <a:cubicBezTo>
                  <a:pt x="638" y="155"/>
                  <a:pt x="555" y="238"/>
                  <a:pt x="404" y="27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5B5B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20"/>
          <p:cNvSpPr>
            <a:spLocks/>
          </p:cNvSpPr>
          <p:nvPr/>
        </p:nvSpPr>
        <p:spPr bwMode="auto">
          <a:xfrm>
            <a:off x="4468990" y="2963049"/>
            <a:ext cx="1655763" cy="711200"/>
          </a:xfrm>
          <a:custGeom>
            <a:avLst/>
            <a:gdLst>
              <a:gd name="T0" fmla="*/ 379 w 623"/>
              <a:gd name="T1" fmla="*/ 238 h 268"/>
              <a:gd name="T2" fmla="*/ 37 w 623"/>
              <a:gd name="T3" fmla="*/ 188 h 268"/>
              <a:gd name="T4" fmla="*/ 243 w 623"/>
              <a:gd name="T5" fmla="*/ 29 h 268"/>
              <a:gd name="T6" fmla="*/ 585 w 623"/>
              <a:gd name="T7" fmla="*/ 80 h 268"/>
              <a:gd name="T8" fmla="*/ 379 w 623"/>
              <a:gd name="T9" fmla="*/ 23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3" h="268">
                <a:moveTo>
                  <a:pt x="379" y="238"/>
                </a:moveTo>
                <a:cubicBezTo>
                  <a:pt x="228" y="268"/>
                  <a:pt x="75" y="245"/>
                  <a:pt x="37" y="188"/>
                </a:cubicBezTo>
                <a:cubicBezTo>
                  <a:pt x="0" y="130"/>
                  <a:pt x="92" y="59"/>
                  <a:pt x="243" y="29"/>
                </a:cubicBezTo>
                <a:cubicBezTo>
                  <a:pt x="394" y="0"/>
                  <a:pt x="547" y="22"/>
                  <a:pt x="585" y="80"/>
                </a:cubicBezTo>
                <a:cubicBezTo>
                  <a:pt x="623" y="137"/>
                  <a:pt x="531" y="208"/>
                  <a:pt x="379" y="23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1B1B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21"/>
          <p:cNvSpPr>
            <a:spLocks/>
          </p:cNvSpPr>
          <p:nvPr/>
        </p:nvSpPr>
        <p:spPr bwMode="auto">
          <a:xfrm>
            <a:off x="4519790" y="2982099"/>
            <a:ext cx="1616075" cy="593725"/>
          </a:xfrm>
          <a:custGeom>
            <a:avLst/>
            <a:gdLst>
              <a:gd name="T0" fmla="*/ 355 w 608"/>
              <a:gd name="T1" fmla="*/ 201 h 224"/>
              <a:gd name="T2" fmla="*/ 28 w 608"/>
              <a:gd name="T3" fmla="*/ 152 h 224"/>
              <a:gd name="T4" fmla="*/ 253 w 608"/>
              <a:gd name="T5" fmla="*/ 22 h 224"/>
              <a:gd name="T6" fmla="*/ 580 w 608"/>
              <a:gd name="T7" fmla="*/ 71 h 224"/>
              <a:gd name="T8" fmla="*/ 355 w 608"/>
              <a:gd name="T9" fmla="*/ 201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8" h="224">
                <a:moveTo>
                  <a:pt x="355" y="201"/>
                </a:moveTo>
                <a:cubicBezTo>
                  <a:pt x="203" y="224"/>
                  <a:pt x="57" y="202"/>
                  <a:pt x="28" y="152"/>
                </a:cubicBezTo>
                <a:cubicBezTo>
                  <a:pt x="0" y="103"/>
                  <a:pt x="101" y="45"/>
                  <a:pt x="253" y="22"/>
                </a:cubicBezTo>
                <a:cubicBezTo>
                  <a:pt x="405" y="0"/>
                  <a:pt x="552" y="22"/>
                  <a:pt x="580" y="71"/>
                </a:cubicBezTo>
                <a:cubicBezTo>
                  <a:pt x="608" y="121"/>
                  <a:pt x="508" y="179"/>
                  <a:pt x="355" y="20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22"/>
          <p:cNvSpPr>
            <a:spLocks/>
          </p:cNvSpPr>
          <p:nvPr/>
        </p:nvSpPr>
        <p:spPr bwMode="auto">
          <a:xfrm>
            <a:off x="4573765" y="3001149"/>
            <a:ext cx="1574800" cy="474662"/>
          </a:xfrm>
          <a:custGeom>
            <a:avLst/>
            <a:gdLst>
              <a:gd name="T0" fmla="*/ 330 w 593"/>
              <a:gd name="T1" fmla="*/ 164 h 179"/>
              <a:gd name="T2" fmla="*/ 19 w 593"/>
              <a:gd name="T3" fmla="*/ 117 h 179"/>
              <a:gd name="T4" fmla="*/ 262 w 593"/>
              <a:gd name="T5" fmla="*/ 15 h 179"/>
              <a:gd name="T6" fmla="*/ 574 w 593"/>
              <a:gd name="T7" fmla="*/ 63 h 179"/>
              <a:gd name="T8" fmla="*/ 330 w 593"/>
              <a:gd name="T9" fmla="*/ 164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3" h="179">
                <a:moveTo>
                  <a:pt x="330" y="164"/>
                </a:moveTo>
                <a:cubicBezTo>
                  <a:pt x="177" y="179"/>
                  <a:pt x="37" y="158"/>
                  <a:pt x="19" y="117"/>
                </a:cubicBezTo>
                <a:cubicBezTo>
                  <a:pt x="0" y="76"/>
                  <a:pt x="109" y="30"/>
                  <a:pt x="262" y="15"/>
                </a:cubicBezTo>
                <a:cubicBezTo>
                  <a:pt x="416" y="0"/>
                  <a:pt x="555" y="22"/>
                  <a:pt x="574" y="63"/>
                </a:cubicBezTo>
                <a:cubicBezTo>
                  <a:pt x="593" y="104"/>
                  <a:pt x="484" y="150"/>
                  <a:pt x="330" y="16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9A9A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23"/>
          <p:cNvSpPr>
            <a:spLocks/>
          </p:cNvSpPr>
          <p:nvPr/>
        </p:nvSpPr>
        <p:spPr bwMode="auto">
          <a:xfrm>
            <a:off x="4622977" y="3021786"/>
            <a:ext cx="1536700" cy="355600"/>
          </a:xfrm>
          <a:custGeom>
            <a:avLst/>
            <a:gdLst>
              <a:gd name="T0" fmla="*/ 306 w 578"/>
              <a:gd name="T1" fmla="*/ 127 h 134"/>
              <a:gd name="T2" fmla="*/ 10 w 578"/>
              <a:gd name="T3" fmla="*/ 81 h 134"/>
              <a:gd name="T4" fmla="*/ 272 w 578"/>
              <a:gd name="T5" fmla="*/ 7 h 134"/>
              <a:gd name="T6" fmla="*/ 569 w 578"/>
              <a:gd name="T7" fmla="*/ 54 h 134"/>
              <a:gd name="T8" fmla="*/ 306 w 578"/>
              <a:gd name="T9" fmla="*/ 12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8" h="134">
                <a:moveTo>
                  <a:pt x="306" y="127"/>
                </a:moveTo>
                <a:cubicBezTo>
                  <a:pt x="152" y="134"/>
                  <a:pt x="19" y="114"/>
                  <a:pt x="10" y="81"/>
                </a:cubicBezTo>
                <a:cubicBezTo>
                  <a:pt x="0" y="48"/>
                  <a:pt x="118" y="15"/>
                  <a:pt x="272" y="7"/>
                </a:cubicBezTo>
                <a:cubicBezTo>
                  <a:pt x="427" y="0"/>
                  <a:pt x="560" y="21"/>
                  <a:pt x="569" y="54"/>
                </a:cubicBezTo>
                <a:cubicBezTo>
                  <a:pt x="578" y="87"/>
                  <a:pt x="461" y="119"/>
                  <a:pt x="306" y="12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4A4A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Oval 24"/>
          <p:cNvSpPr>
            <a:spLocks noChangeArrowheads="1"/>
          </p:cNvSpPr>
          <p:nvPr/>
        </p:nvSpPr>
        <p:spPr bwMode="auto">
          <a:xfrm>
            <a:off x="4676952" y="3040836"/>
            <a:ext cx="1495425" cy="238125"/>
          </a:xfrm>
          <a:prstGeom prst="ellipse">
            <a:avLst/>
          </a:prstGeom>
          <a:solidFill>
            <a:srgbClr val="FFFFFF"/>
          </a:solidFill>
          <a:ln w="1588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4659173" y="2988457"/>
            <a:ext cx="15129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294601" y="2733104"/>
            <a:ext cx="754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STEP 02</a:t>
            </a:r>
            <a:endParaRPr lang="zh-CN" altLang="en-US" sz="1400" dirty="0"/>
          </a:p>
        </p:txBody>
      </p:sp>
      <p:sp>
        <p:nvSpPr>
          <p:cNvPr id="68" name="矩形 67"/>
          <p:cNvSpPr/>
          <p:nvPr/>
        </p:nvSpPr>
        <p:spPr>
          <a:xfrm>
            <a:off x="5881637" y="3761482"/>
            <a:ext cx="26996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>
            <a:off x="6318603" y="1018787"/>
            <a:ext cx="2355850" cy="2368549"/>
          </a:xfrm>
          <a:custGeom>
            <a:avLst/>
            <a:gdLst>
              <a:gd name="T0" fmla="*/ 751 w 887"/>
              <a:gd name="T1" fmla="*/ 758 h 893"/>
              <a:gd name="T2" fmla="*/ 196 w 887"/>
              <a:gd name="T3" fmla="*/ 689 h 893"/>
              <a:gd name="T4" fmla="*/ 137 w 887"/>
              <a:gd name="T5" fmla="*/ 134 h 893"/>
              <a:gd name="T6" fmla="*/ 691 w 887"/>
              <a:gd name="T7" fmla="*/ 203 h 893"/>
              <a:gd name="T8" fmla="*/ 751 w 887"/>
              <a:gd name="T9" fmla="*/ 75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7" h="893">
                <a:moveTo>
                  <a:pt x="751" y="758"/>
                </a:moveTo>
                <a:cubicBezTo>
                  <a:pt x="614" y="893"/>
                  <a:pt x="366" y="862"/>
                  <a:pt x="196" y="689"/>
                </a:cubicBezTo>
                <a:cubicBezTo>
                  <a:pt x="27" y="517"/>
                  <a:pt x="0" y="268"/>
                  <a:pt x="137" y="134"/>
                </a:cubicBezTo>
                <a:cubicBezTo>
                  <a:pt x="273" y="0"/>
                  <a:pt x="521" y="31"/>
                  <a:pt x="691" y="203"/>
                </a:cubicBezTo>
                <a:cubicBezTo>
                  <a:pt x="860" y="375"/>
                  <a:pt x="887" y="624"/>
                  <a:pt x="751" y="75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DEDE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7"/>
          <p:cNvSpPr>
            <a:spLocks/>
          </p:cNvSpPr>
          <p:nvPr/>
        </p:nvSpPr>
        <p:spPr bwMode="auto">
          <a:xfrm>
            <a:off x="6393216" y="1037837"/>
            <a:ext cx="2270125" cy="2249487"/>
          </a:xfrm>
          <a:custGeom>
            <a:avLst/>
            <a:gdLst>
              <a:gd name="T0" fmla="*/ 718 w 855"/>
              <a:gd name="T1" fmla="*/ 722 h 848"/>
              <a:gd name="T2" fmla="*/ 178 w 855"/>
              <a:gd name="T3" fmla="*/ 654 h 848"/>
              <a:gd name="T4" fmla="*/ 138 w 855"/>
              <a:gd name="T5" fmla="*/ 127 h 848"/>
              <a:gd name="T6" fmla="*/ 677 w 855"/>
              <a:gd name="T7" fmla="*/ 195 h 848"/>
              <a:gd name="T8" fmla="*/ 718 w 855"/>
              <a:gd name="T9" fmla="*/ 722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" h="848">
                <a:moveTo>
                  <a:pt x="718" y="722"/>
                </a:moveTo>
                <a:cubicBezTo>
                  <a:pt x="580" y="848"/>
                  <a:pt x="339" y="818"/>
                  <a:pt x="178" y="654"/>
                </a:cubicBezTo>
                <a:cubicBezTo>
                  <a:pt x="18" y="490"/>
                  <a:pt x="0" y="254"/>
                  <a:pt x="138" y="127"/>
                </a:cubicBezTo>
                <a:cubicBezTo>
                  <a:pt x="275" y="0"/>
                  <a:pt x="517" y="31"/>
                  <a:pt x="677" y="195"/>
                </a:cubicBezTo>
                <a:cubicBezTo>
                  <a:pt x="837" y="359"/>
                  <a:pt x="855" y="595"/>
                  <a:pt x="718" y="72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9E9E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8"/>
          <p:cNvSpPr>
            <a:spLocks/>
          </p:cNvSpPr>
          <p:nvPr/>
        </p:nvSpPr>
        <p:spPr bwMode="auto">
          <a:xfrm>
            <a:off x="6466241" y="1060062"/>
            <a:ext cx="2187575" cy="2128837"/>
          </a:xfrm>
          <a:custGeom>
            <a:avLst/>
            <a:gdLst>
              <a:gd name="T0" fmla="*/ 685 w 823"/>
              <a:gd name="T1" fmla="*/ 684 h 803"/>
              <a:gd name="T2" fmla="*/ 161 w 823"/>
              <a:gd name="T3" fmla="*/ 618 h 803"/>
              <a:gd name="T4" fmla="*/ 139 w 823"/>
              <a:gd name="T5" fmla="*/ 119 h 803"/>
              <a:gd name="T6" fmla="*/ 663 w 823"/>
              <a:gd name="T7" fmla="*/ 185 h 803"/>
              <a:gd name="T8" fmla="*/ 685 w 823"/>
              <a:gd name="T9" fmla="*/ 684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3" h="803">
                <a:moveTo>
                  <a:pt x="685" y="684"/>
                </a:moveTo>
                <a:cubicBezTo>
                  <a:pt x="546" y="803"/>
                  <a:pt x="311" y="773"/>
                  <a:pt x="161" y="618"/>
                </a:cubicBezTo>
                <a:cubicBezTo>
                  <a:pt x="10" y="462"/>
                  <a:pt x="0" y="238"/>
                  <a:pt x="139" y="119"/>
                </a:cubicBezTo>
                <a:cubicBezTo>
                  <a:pt x="277" y="0"/>
                  <a:pt x="512" y="29"/>
                  <a:pt x="663" y="185"/>
                </a:cubicBezTo>
                <a:cubicBezTo>
                  <a:pt x="813" y="341"/>
                  <a:pt x="823" y="564"/>
                  <a:pt x="685" y="68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4E4E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9"/>
          <p:cNvSpPr>
            <a:spLocks/>
          </p:cNvSpPr>
          <p:nvPr/>
        </p:nvSpPr>
        <p:spPr bwMode="auto">
          <a:xfrm>
            <a:off x="6540853" y="1077525"/>
            <a:ext cx="2101850" cy="2012950"/>
          </a:xfrm>
          <a:custGeom>
            <a:avLst/>
            <a:gdLst>
              <a:gd name="T0" fmla="*/ 652 w 791"/>
              <a:gd name="T1" fmla="*/ 647 h 759"/>
              <a:gd name="T2" fmla="*/ 143 w 791"/>
              <a:gd name="T3" fmla="*/ 582 h 759"/>
              <a:gd name="T4" fmla="*/ 140 w 791"/>
              <a:gd name="T5" fmla="*/ 112 h 759"/>
              <a:gd name="T6" fmla="*/ 649 w 791"/>
              <a:gd name="T7" fmla="*/ 177 h 759"/>
              <a:gd name="T8" fmla="*/ 652 w 791"/>
              <a:gd name="T9" fmla="*/ 647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1" h="759">
                <a:moveTo>
                  <a:pt x="652" y="647"/>
                </a:moveTo>
                <a:cubicBezTo>
                  <a:pt x="512" y="759"/>
                  <a:pt x="284" y="730"/>
                  <a:pt x="143" y="582"/>
                </a:cubicBezTo>
                <a:cubicBezTo>
                  <a:pt x="1" y="434"/>
                  <a:pt x="0" y="224"/>
                  <a:pt x="140" y="112"/>
                </a:cubicBezTo>
                <a:cubicBezTo>
                  <a:pt x="279" y="0"/>
                  <a:pt x="507" y="29"/>
                  <a:pt x="649" y="177"/>
                </a:cubicBezTo>
                <a:cubicBezTo>
                  <a:pt x="790" y="325"/>
                  <a:pt x="791" y="535"/>
                  <a:pt x="652" y="64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0E0E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10"/>
          <p:cNvSpPr>
            <a:spLocks/>
          </p:cNvSpPr>
          <p:nvPr/>
        </p:nvSpPr>
        <p:spPr bwMode="auto">
          <a:xfrm>
            <a:off x="6596416" y="1096575"/>
            <a:ext cx="2054225" cy="1895475"/>
          </a:xfrm>
          <a:custGeom>
            <a:avLst/>
            <a:gdLst>
              <a:gd name="T0" fmla="*/ 626 w 773"/>
              <a:gd name="T1" fmla="*/ 610 h 715"/>
              <a:gd name="T2" fmla="*/ 132 w 773"/>
              <a:gd name="T3" fmla="*/ 547 h 715"/>
              <a:gd name="T4" fmla="*/ 148 w 773"/>
              <a:gd name="T5" fmla="*/ 105 h 715"/>
              <a:gd name="T6" fmla="*/ 642 w 773"/>
              <a:gd name="T7" fmla="*/ 169 h 715"/>
              <a:gd name="T8" fmla="*/ 626 w 773"/>
              <a:gd name="T9" fmla="*/ 610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3" h="715">
                <a:moveTo>
                  <a:pt x="626" y="610"/>
                </a:moveTo>
                <a:cubicBezTo>
                  <a:pt x="485" y="715"/>
                  <a:pt x="264" y="686"/>
                  <a:pt x="132" y="547"/>
                </a:cubicBezTo>
                <a:cubicBezTo>
                  <a:pt x="0" y="407"/>
                  <a:pt x="7" y="209"/>
                  <a:pt x="148" y="105"/>
                </a:cubicBezTo>
                <a:cubicBezTo>
                  <a:pt x="289" y="0"/>
                  <a:pt x="510" y="29"/>
                  <a:pt x="642" y="169"/>
                </a:cubicBezTo>
                <a:cubicBezTo>
                  <a:pt x="773" y="308"/>
                  <a:pt x="766" y="506"/>
                  <a:pt x="626" y="61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CDCD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Freeform 11"/>
          <p:cNvSpPr>
            <a:spLocks/>
          </p:cNvSpPr>
          <p:nvPr/>
        </p:nvSpPr>
        <p:spPr bwMode="auto">
          <a:xfrm>
            <a:off x="6650391" y="1117212"/>
            <a:ext cx="2012950" cy="1776412"/>
          </a:xfrm>
          <a:custGeom>
            <a:avLst/>
            <a:gdLst>
              <a:gd name="T0" fmla="*/ 601 w 758"/>
              <a:gd name="T1" fmla="*/ 573 h 670"/>
              <a:gd name="T2" fmla="*/ 122 w 758"/>
              <a:gd name="T3" fmla="*/ 510 h 670"/>
              <a:gd name="T4" fmla="*/ 157 w 758"/>
              <a:gd name="T5" fmla="*/ 97 h 670"/>
              <a:gd name="T6" fmla="*/ 635 w 758"/>
              <a:gd name="T7" fmla="*/ 159 h 670"/>
              <a:gd name="T8" fmla="*/ 601 w 758"/>
              <a:gd name="T9" fmla="*/ 573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670">
                <a:moveTo>
                  <a:pt x="601" y="573"/>
                </a:moveTo>
                <a:cubicBezTo>
                  <a:pt x="459" y="670"/>
                  <a:pt x="245" y="642"/>
                  <a:pt x="122" y="510"/>
                </a:cubicBezTo>
                <a:cubicBezTo>
                  <a:pt x="0" y="379"/>
                  <a:pt x="15" y="194"/>
                  <a:pt x="157" y="97"/>
                </a:cubicBezTo>
                <a:cubicBezTo>
                  <a:pt x="299" y="0"/>
                  <a:pt x="513" y="28"/>
                  <a:pt x="635" y="159"/>
                </a:cubicBezTo>
                <a:cubicBezTo>
                  <a:pt x="758" y="291"/>
                  <a:pt x="742" y="476"/>
                  <a:pt x="601" y="573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8D8D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Freeform 12"/>
          <p:cNvSpPr>
            <a:spLocks/>
          </p:cNvSpPr>
          <p:nvPr/>
        </p:nvSpPr>
        <p:spPr bwMode="auto">
          <a:xfrm>
            <a:off x="6701191" y="1136262"/>
            <a:ext cx="1973263" cy="1657350"/>
          </a:xfrm>
          <a:custGeom>
            <a:avLst/>
            <a:gdLst>
              <a:gd name="T0" fmla="*/ 576 w 743"/>
              <a:gd name="T1" fmla="*/ 536 h 625"/>
              <a:gd name="T2" fmla="*/ 113 w 743"/>
              <a:gd name="T3" fmla="*/ 475 h 625"/>
              <a:gd name="T4" fmla="*/ 167 w 743"/>
              <a:gd name="T5" fmla="*/ 90 h 625"/>
              <a:gd name="T6" fmla="*/ 630 w 743"/>
              <a:gd name="T7" fmla="*/ 151 h 625"/>
              <a:gd name="T8" fmla="*/ 576 w 743"/>
              <a:gd name="T9" fmla="*/ 536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3" h="625">
                <a:moveTo>
                  <a:pt x="576" y="536"/>
                </a:moveTo>
                <a:cubicBezTo>
                  <a:pt x="434" y="625"/>
                  <a:pt x="226" y="598"/>
                  <a:pt x="113" y="475"/>
                </a:cubicBezTo>
                <a:cubicBezTo>
                  <a:pt x="0" y="352"/>
                  <a:pt x="24" y="179"/>
                  <a:pt x="167" y="90"/>
                </a:cubicBezTo>
                <a:cubicBezTo>
                  <a:pt x="310" y="0"/>
                  <a:pt x="517" y="28"/>
                  <a:pt x="630" y="151"/>
                </a:cubicBezTo>
                <a:cubicBezTo>
                  <a:pt x="743" y="274"/>
                  <a:pt x="719" y="446"/>
                  <a:pt x="576" y="53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3D3D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" name="Freeform 13"/>
          <p:cNvSpPr>
            <a:spLocks/>
          </p:cNvSpPr>
          <p:nvPr/>
        </p:nvSpPr>
        <p:spPr bwMode="auto">
          <a:xfrm>
            <a:off x="6753578" y="1156899"/>
            <a:ext cx="1933575" cy="1538287"/>
          </a:xfrm>
          <a:custGeom>
            <a:avLst/>
            <a:gdLst>
              <a:gd name="T0" fmla="*/ 551 w 728"/>
              <a:gd name="T1" fmla="*/ 498 h 580"/>
              <a:gd name="T2" fmla="*/ 103 w 728"/>
              <a:gd name="T3" fmla="*/ 439 h 580"/>
              <a:gd name="T4" fmla="*/ 176 w 728"/>
              <a:gd name="T5" fmla="*/ 82 h 580"/>
              <a:gd name="T6" fmla="*/ 624 w 728"/>
              <a:gd name="T7" fmla="*/ 141 h 580"/>
              <a:gd name="T8" fmla="*/ 551 w 728"/>
              <a:gd name="T9" fmla="*/ 498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8" h="580">
                <a:moveTo>
                  <a:pt x="551" y="498"/>
                </a:moveTo>
                <a:cubicBezTo>
                  <a:pt x="408" y="580"/>
                  <a:pt x="207" y="554"/>
                  <a:pt x="103" y="439"/>
                </a:cubicBezTo>
                <a:cubicBezTo>
                  <a:pt x="0" y="324"/>
                  <a:pt x="32" y="164"/>
                  <a:pt x="176" y="82"/>
                </a:cubicBezTo>
                <a:cubicBezTo>
                  <a:pt x="320" y="0"/>
                  <a:pt x="521" y="26"/>
                  <a:pt x="624" y="141"/>
                </a:cubicBezTo>
                <a:cubicBezTo>
                  <a:pt x="728" y="256"/>
                  <a:pt x="695" y="416"/>
                  <a:pt x="551" y="49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FCFC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" name="Freeform 14"/>
          <p:cNvSpPr>
            <a:spLocks/>
          </p:cNvSpPr>
          <p:nvPr/>
        </p:nvSpPr>
        <p:spPr bwMode="auto">
          <a:xfrm>
            <a:off x="6804378" y="1175949"/>
            <a:ext cx="1897063" cy="1420812"/>
          </a:xfrm>
          <a:custGeom>
            <a:avLst/>
            <a:gdLst>
              <a:gd name="T0" fmla="*/ 527 w 714"/>
              <a:gd name="T1" fmla="*/ 461 h 536"/>
              <a:gd name="T2" fmla="*/ 94 w 714"/>
              <a:gd name="T3" fmla="*/ 403 h 536"/>
              <a:gd name="T4" fmla="*/ 186 w 714"/>
              <a:gd name="T5" fmla="*/ 75 h 536"/>
              <a:gd name="T6" fmla="*/ 619 w 714"/>
              <a:gd name="T7" fmla="*/ 133 h 536"/>
              <a:gd name="T8" fmla="*/ 527 w 714"/>
              <a:gd name="T9" fmla="*/ 461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4" h="536">
                <a:moveTo>
                  <a:pt x="527" y="461"/>
                </a:moveTo>
                <a:cubicBezTo>
                  <a:pt x="383" y="536"/>
                  <a:pt x="189" y="510"/>
                  <a:pt x="94" y="403"/>
                </a:cubicBezTo>
                <a:cubicBezTo>
                  <a:pt x="0" y="296"/>
                  <a:pt x="41" y="149"/>
                  <a:pt x="186" y="75"/>
                </a:cubicBezTo>
                <a:cubicBezTo>
                  <a:pt x="331" y="0"/>
                  <a:pt x="525" y="26"/>
                  <a:pt x="619" y="133"/>
                </a:cubicBezTo>
                <a:cubicBezTo>
                  <a:pt x="714" y="240"/>
                  <a:pt x="672" y="387"/>
                  <a:pt x="527" y="46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BCBCB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Freeform 15"/>
          <p:cNvSpPr>
            <a:spLocks/>
          </p:cNvSpPr>
          <p:nvPr/>
        </p:nvSpPr>
        <p:spPr bwMode="auto">
          <a:xfrm>
            <a:off x="6856766" y="1196587"/>
            <a:ext cx="1854200" cy="1303337"/>
          </a:xfrm>
          <a:custGeom>
            <a:avLst/>
            <a:gdLst>
              <a:gd name="T0" fmla="*/ 502 w 698"/>
              <a:gd name="T1" fmla="*/ 424 h 491"/>
              <a:gd name="T2" fmla="*/ 85 w 698"/>
              <a:gd name="T3" fmla="*/ 367 h 491"/>
              <a:gd name="T4" fmla="*/ 195 w 698"/>
              <a:gd name="T5" fmla="*/ 67 h 491"/>
              <a:gd name="T6" fmla="*/ 613 w 698"/>
              <a:gd name="T7" fmla="*/ 124 h 491"/>
              <a:gd name="T8" fmla="*/ 502 w 698"/>
              <a:gd name="T9" fmla="*/ 424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8" h="491">
                <a:moveTo>
                  <a:pt x="502" y="424"/>
                </a:moveTo>
                <a:cubicBezTo>
                  <a:pt x="356" y="491"/>
                  <a:pt x="169" y="465"/>
                  <a:pt x="85" y="367"/>
                </a:cubicBezTo>
                <a:cubicBezTo>
                  <a:pt x="0" y="268"/>
                  <a:pt x="49" y="134"/>
                  <a:pt x="195" y="67"/>
                </a:cubicBezTo>
                <a:cubicBezTo>
                  <a:pt x="341" y="0"/>
                  <a:pt x="529" y="25"/>
                  <a:pt x="613" y="124"/>
                </a:cubicBezTo>
                <a:cubicBezTo>
                  <a:pt x="698" y="222"/>
                  <a:pt x="648" y="357"/>
                  <a:pt x="502" y="42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6C6C6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16"/>
          <p:cNvSpPr>
            <a:spLocks/>
          </p:cNvSpPr>
          <p:nvPr/>
        </p:nvSpPr>
        <p:spPr bwMode="auto">
          <a:xfrm>
            <a:off x="6907566" y="1215637"/>
            <a:ext cx="1817688" cy="1185862"/>
          </a:xfrm>
          <a:custGeom>
            <a:avLst/>
            <a:gdLst>
              <a:gd name="T0" fmla="*/ 478 w 684"/>
              <a:gd name="T1" fmla="*/ 387 h 447"/>
              <a:gd name="T2" fmla="*/ 76 w 684"/>
              <a:gd name="T3" fmla="*/ 331 h 447"/>
              <a:gd name="T4" fmla="*/ 206 w 684"/>
              <a:gd name="T5" fmla="*/ 60 h 447"/>
              <a:gd name="T6" fmla="*/ 608 w 684"/>
              <a:gd name="T7" fmla="*/ 115 h 447"/>
              <a:gd name="T8" fmla="*/ 478 w 684"/>
              <a:gd name="T9" fmla="*/ 387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4" h="447">
                <a:moveTo>
                  <a:pt x="478" y="387"/>
                </a:moveTo>
                <a:cubicBezTo>
                  <a:pt x="331" y="447"/>
                  <a:pt x="151" y="422"/>
                  <a:pt x="76" y="331"/>
                </a:cubicBezTo>
                <a:cubicBezTo>
                  <a:pt x="0" y="241"/>
                  <a:pt x="59" y="119"/>
                  <a:pt x="206" y="60"/>
                </a:cubicBezTo>
                <a:cubicBezTo>
                  <a:pt x="353" y="0"/>
                  <a:pt x="533" y="25"/>
                  <a:pt x="608" y="115"/>
                </a:cubicBezTo>
                <a:cubicBezTo>
                  <a:pt x="684" y="206"/>
                  <a:pt x="626" y="327"/>
                  <a:pt x="478" y="38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2C2C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17"/>
          <p:cNvSpPr>
            <a:spLocks/>
          </p:cNvSpPr>
          <p:nvPr/>
        </p:nvSpPr>
        <p:spPr bwMode="auto">
          <a:xfrm>
            <a:off x="6961541" y="1234687"/>
            <a:ext cx="1774825" cy="1065212"/>
          </a:xfrm>
          <a:custGeom>
            <a:avLst/>
            <a:gdLst>
              <a:gd name="T0" fmla="*/ 453 w 668"/>
              <a:gd name="T1" fmla="*/ 350 h 402"/>
              <a:gd name="T2" fmla="*/ 66 w 668"/>
              <a:gd name="T3" fmla="*/ 296 h 402"/>
              <a:gd name="T4" fmla="*/ 215 w 668"/>
              <a:gd name="T5" fmla="*/ 53 h 402"/>
              <a:gd name="T6" fmla="*/ 602 w 668"/>
              <a:gd name="T7" fmla="*/ 107 h 402"/>
              <a:gd name="T8" fmla="*/ 453 w 668"/>
              <a:gd name="T9" fmla="*/ 35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8" h="402">
                <a:moveTo>
                  <a:pt x="453" y="350"/>
                </a:moveTo>
                <a:cubicBezTo>
                  <a:pt x="305" y="402"/>
                  <a:pt x="132" y="378"/>
                  <a:pt x="66" y="296"/>
                </a:cubicBezTo>
                <a:cubicBezTo>
                  <a:pt x="0" y="214"/>
                  <a:pt x="67" y="105"/>
                  <a:pt x="215" y="53"/>
                </a:cubicBezTo>
                <a:cubicBezTo>
                  <a:pt x="363" y="0"/>
                  <a:pt x="536" y="25"/>
                  <a:pt x="602" y="107"/>
                </a:cubicBezTo>
                <a:cubicBezTo>
                  <a:pt x="668" y="189"/>
                  <a:pt x="602" y="298"/>
                  <a:pt x="453" y="35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EBEBE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18"/>
          <p:cNvSpPr>
            <a:spLocks/>
          </p:cNvSpPr>
          <p:nvPr/>
        </p:nvSpPr>
        <p:spPr bwMode="auto">
          <a:xfrm>
            <a:off x="7010753" y="1255324"/>
            <a:ext cx="1738313" cy="946150"/>
          </a:xfrm>
          <a:custGeom>
            <a:avLst/>
            <a:gdLst>
              <a:gd name="T0" fmla="*/ 429 w 654"/>
              <a:gd name="T1" fmla="*/ 312 h 357"/>
              <a:gd name="T2" fmla="*/ 57 w 654"/>
              <a:gd name="T3" fmla="*/ 260 h 357"/>
              <a:gd name="T4" fmla="*/ 225 w 654"/>
              <a:gd name="T5" fmla="*/ 45 h 357"/>
              <a:gd name="T6" fmla="*/ 597 w 654"/>
              <a:gd name="T7" fmla="*/ 97 h 357"/>
              <a:gd name="T8" fmla="*/ 429 w 654"/>
              <a:gd name="T9" fmla="*/ 312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4" h="357">
                <a:moveTo>
                  <a:pt x="429" y="312"/>
                </a:moveTo>
                <a:cubicBezTo>
                  <a:pt x="280" y="357"/>
                  <a:pt x="114" y="334"/>
                  <a:pt x="57" y="260"/>
                </a:cubicBezTo>
                <a:cubicBezTo>
                  <a:pt x="0" y="186"/>
                  <a:pt x="76" y="89"/>
                  <a:pt x="225" y="45"/>
                </a:cubicBezTo>
                <a:cubicBezTo>
                  <a:pt x="374" y="0"/>
                  <a:pt x="541" y="24"/>
                  <a:pt x="597" y="97"/>
                </a:cubicBezTo>
                <a:cubicBezTo>
                  <a:pt x="654" y="171"/>
                  <a:pt x="579" y="268"/>
                  <a:pt x="429" y="31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ABABA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19"/>
          <p:cNvSpPr>
            <a:spLocks/>
          </p:cNvSpPr>
          <p:nvPr/>
        </p:nvSpPr>
        <p:spPr bwMode="auto">
          <a:xfrm>
            <a:off x="7064728" y="1274374"/>
            <a:ext cx="1695450" cy="830262"/>
          </a:xfrm>
          <a:custGeom>
            <a:avLst/>
            <a:gdLst>
              <a:gd name="T0" fmla="*/ 404 w 638"/>
              <a:gd name="T1" fmla="*/ 276 h 313"/>
              <a:gd name="T2" fmla="*/ 47 w 638"/>
              <a:gd name="T3" fmla="*/ 224 h 313"/>
              <a:gd name="T4" fmla="*/ 234 w 638"/>
              <a:gd name="T5" fmla="*/ 38 h 313"/>
              <a:gd name="T6" fmla="*/ 591 w 638"/>
              <a:gd name="T7" fmla="*/ 89 h 313"/>
              <a:gd name="T8" fmla="*/ 404 w 638"/>
              <a:gd name="T9" fmla="*/ 276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8" h="313">
                <a:moveTo>
                  <a:pt x="404" y="276"/>
                </a:moveTo>
                <a:cubicBezTo>
                  <a:pt x="254" y="313"/>
                  <a:pt x="94" y="290"/>
                  <a:pt x="47" y="224"/>
                </a:cubicBezTo>
                <a:cubicBezTo>
                  <a:pt x="0" y="158"/>
                  <a:pt x="84" y="75"/>
                  <a:pt x="234" y="38"/>
                </a:cubicBezTo>
                <a:cubicBezTo>
                  <a:pt x="384" y="0"/>
                  <a:pt x="544" y="23"/>
                  <a:pt x="591" y="89"/>
                </a:cubicBezTo>
                <a:cubicBezTo>
                  <a:pt x="638" y="155"/>
                  <a:pt x="555" y="238"/>
                  <a:pt x="404" y="27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5B5B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20"/>
          <p:cNvSpPr>
            <a:spLocks/>
          </p:cNvSpPr>
          <p:nvPr/>
        </p:nvSpPr>
        <p:spPr bwMode="auto">
          <a:xfrm>
            <a:off x="7117116" y="1295012"/>
            <a:ext cx="1655763" cy="711200"/>
          </a:xfrm>
          <a:custGeom>
            <a:avLst/>
            <a:gdLst>
              <a:gd name="T0" fmla="*/ 379 w 623"/>
              <a:gd name="T1" fmla="*/ 238 h 268"/>
              <a:gd name="T2" fmla="*/ 37 w 623"/>
              <a:gd name="T3" fmla="*/ 188 h 268"/>
              <a:gd name="T4" fmla="*/ 243 w 623"/>
              <a:gd name="T5" fmla="*/ 29 h 268"/>
              <a:gd name="T6" fmla="*/ 585 w 623"/>
              <a:gd name="T7" fmla="*/ 80 h 268"/>
              <a:gd name="T8" fmla="*/ 379 w 623"/>
              <a:gd name="T9" fmla="*/ 23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3" h="268">
                <a:moveTo>
                  <a:pt x="379" y="238"/>
                </a:moveTo>
                <a:cubicBezTo>
                  <a:pt x="228" y="268"/>
                  <a:pt x="75" y="245"/>
                  <a:pt x="37" y="188"/>
                </a:cubicBezTo>
                <a:cubicBezTo>
                  <a:pt x="0" y="130"/>
                  <a:pt x="92" y="59"/>
                  <a:pt x="243" y="29"/>
                </a:cubicBezTo>
                <a:cubicBezTo>
                  <a:pt x="394" y="0"/>
                  <a:pt x="547" y="22"/>
                  <a:pt x="585" y="80"/>
                </a:cubicBezTo>
                <a:cubicBezTo>
                  <a:pt x="623" y="137"/>
                  <a:pt x="531" y="208"/>
                  <a:pt x="379" y="23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1B1B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21"/>
          <p:cNvSpPr>
            <a:spLocks/>
          </p:cNvSpPr>
          <p:nvPr/>
        </p:nvSpPr>
        <p:spPr bwMode="auto">
          <a:xfrm>
            <a:off x="7167916" y="1314062"/>
            <a:ext cx="1616075" cy="593725"/>
          </a:xfrm>
          <a:custGeom>
            <a:avLst/>
            <a:gdLst>
              <a:gd name="T0" fmla="*/ 355 w 608"/>
              <a:gd name="T1" fmla="*/ 201 h 224"/>
              <a:gd name="T2" fmla="*/ 28 w 608"/>
              <a:gd name="T3" fmla="*/ 152 h 224"/>
              <a:gd name="T4" fmla="*/ 253 w 608"/>
              <a:gd name="T5" fmla="*/ 22 h 224"/>
              <a:gd name="T6" fmla="*/ 580 w 608"/>
              <a:gd name="T7" fmla="*/ 71 h 224"/>
              <a:gd name="T8" fmla="*/ 355 w 608"/>
              <a:gd name="T9" fmla="*/ 201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8" h="224">
                <a:moveTo>
                  <a:pt x="355" y="201"/>
                </a:moveTo>
                <a:cubicBezTo>
                  <a:pt x="203" y="224"/>
                  <a:pt x="57" y="202"/>
                  <a:pt x="28" y="152"/>
                </a:cubicBezTo>
                <a:cubicBezTo>
                  <a:pt x="0" y="103"/>
                  <a:pt x="101" y="45"/>
                  <a:pt x="253" y="22"/>
                </a:cubicBezTo>
                <a:cubicBezTo>
                  <a:pt x="405" y="0"/>
                  <a:pt x="552" y="22"/>
                  <a:pt x="580" y="71"/>
                </a:cubicBezTo>
                <a:cubicBezTo>
                  <a:pt x="608" y="121"/>
                  <a:pt x="508" y="179"/>
                  <a:pt x="355" y="20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Freeform 22"/>
          <p:cNvSpPr>
            <a:spLocks/>
          </p:cNvSpPr>
          <p:nvPr/>
        </p:nvSpPr>
        <p:spPr bwMode="auto">
          <a:xfrm>
            <a:off x="7221891" y="1333112"/>
            <a:ext cx="1574800" cy="474662"/>
          </a:xfrm>
          <a:custGeom>
            <a:avLst/>
            <a:gdLst>
              <a:gd name="T0" fmla="*/ 330 w 593"/>
              <a:gd name="T1" fmla="*/ 164 h 179"/>
              <a:gd name="T2" fmla="*/ 19 w 593"/>
              <a:gd name="T3" fmla="*/ 117 h 179"/>
              <a:gd name="T4" fmla="*/ 262 w 593"/>
              <a:gd name="T5" fmla="*/ 15 h 179"/>
              <a:gd name="T6" fmla="*/ 574 w 593"/>
              <a:gd name="T7" fmla="*/ 63 h 179"/>
              <a:gd name="T8" fmla="*/ 330 w 593"/>
              <a:gd name="T9" fmla="*/ 164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3" h="179">
                <a:moveTo>
                  <a:pt x="330" y="164"/>
                </a:moveTo>
                <a:cubicBezTo>
                  <a:pt x="177" y="179"/>
                  <a:pt x="37" y="158"/>
                  <a:pt x="19" y="117"/>
                </a:cubicBezTo>
                <a:cubicBezTo>
                  <a:pt x="0" y="76"/>
                  <a:pt x="109" y="30"/>
                  <a:pt x="262" y="15"/>
                </a:cubicBezTo>
                <a:cubicBezTo>
                  <a:pt x="416" y="0"/>
                  <a:pt x="555" y="22"/>
                  <a:pt x="574" y="63"/>
                </a:cubicBezTo>
                <a:cubicBezTo>
                  <a:pt x="593" y="104"/>
                  <a:pt x="484" y="150"/>
                  <a:pt x="330" y="16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9A9A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Freeform 23"/>
          <p:cNvSpPr>
            <a:spLocks/>
          </p:cNvSpPr>
          <p:nvPr/>
        </p:nvSpPr>
        <p:spPr bwMode="auto">
          <a:xfrm>
            <a:off x="7271103" y="1353749"/>
            <a:ext cx="1536700" cy="355600"/>
          </a:xfrm>
          <a:custGeom>
            <a:avLst/>
            <a:gdLst>
              <a:gd name="T0" fmla="*/ 306 w 578"/>
              <a:gd name="T1" fmla="*/ 127 h 134"/>
              <a:gd name="T2" fmla="*/ 10 w 578"/>
              <a:gd name="T3" fmla="*/ 81 h 134"/>
              <a:gd name="T4" fmla="*/ 272 w 578"/>
              <a:gd name="T5" fmla="*/ 7 h 134"/>
              <a:gd name="T6" fmla="*/ 569 w 578"/>
              <a:gd name="T7" fmla="*/ 54 h 134"/>
              <a:gd name="T8" fmla="*/ 306 w 578"/>
              <a:gd name="T9" fmla="*/ 12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8" h="134">
                <a:moveTo>
                  <a:pt x="306" y="127"/>
                </a:moveTo>
                <a:cubicBezTo>
                  <a:pt x="152" y="134"/>
                  <a:pt x="19" y="114"/>
                  <a:pt x="10" y="81"/>
                </a:cubicBezTo>
                <a:cubicBezTo>
                  <a:pt x="0" y="48"/>
                  <a:pt x="118" y="15"/>
                  <a:pt x="272" y="7"/>
                </a:cubicBezTo>
                <a:cubicBezTo>
                  <a:pt x="427" y="0"/>
                  <a:pt x="560" y="21"/>
                  <a:pt x="569" y="54"/>
                </a:cubicBezTo>
                <a:cubicBezTo>
                  <a:pt x="578" y="87"/>
                  <a:pt x="461" y="119"/>
                  <a:pt x="306" y="12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4A4A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Oval 24"/>
          <p:cNvSpPr>
            <a:spLocks noChangeArrowheads="1"/>
          </p:cNvSpPr>
          <p:nvPr/>
        </p:nvSpPr>
        <p:spPr bwMode="auto">
          <a:xfrm>
            <a:off x="7325078" y="1372799"/>
            <a:ext cx="1495425" cy="238125"/>
          </a:xfrm>
          <a:prstGeom prst="ellipse">
            <a:avLst/>
          </a:prstGeom>
          <a:solidFill>
            <a:srgbClr val="FFFFFF"/>
          </a:solidFill>
          <a:ln w="1588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7307299" y="1320420"/>
            <a:ext cx="15129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6942727" y="1065067"/>
            <a:ext cx="754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STEP 03</a:t>
            </a:r>
            <a:endParaRPr lang="zh-CN" altLang="en-US" sz="1400" dirty="0"/>
          </a:p>
        </p:txBody>
      </p:sp>
      <p:sp>
        <p:nvSpPr>
          <p:cNvPr id="90" name="矩形 89"/>
          <p:cNvSpPr/>
          <p:nvPr/>
        </p:nvSpPr>
        <p:spPr>
          <a:xfrm>
            <a:off x="8529763" y="2093445"/>
            <a:ext cx="26996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2697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3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9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5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3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4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9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0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1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3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4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1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2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3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5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1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2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0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5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6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7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2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3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6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7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9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0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1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6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7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9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0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3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4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9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1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2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3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5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6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7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8" dur="10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9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3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4" dur="10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5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8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9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0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1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1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2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3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8" dur="1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9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3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4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5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7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8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0" dur="1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1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3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4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0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1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2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3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5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6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8" dur="1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9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2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3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4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5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9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0" dur="10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1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5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6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7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9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0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1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2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3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7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8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9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1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2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3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4" dur="10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5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7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8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9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0" dur="10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1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3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7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8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6" grpId="0" animBg="1"/>
          <p:bldP spid="27" grpId="0" animBg="1"/>
          <p:bldP spid="28" grpId="0" animBg="1"/>
          <p:bldP spid="29" grpId="0" animBg="1"/>
          <p:bldP spid="44" grpId="0" animBg="1"/>
          <p:bldP spid="45" grpId="0" animBg="1"/>
          <p:bldP spid="46" grpId="0" animBg="1"/>
          <p:bldP spid="30" grpId="0"/>
          <p:bldP spid="31" grpId="0"/>
          <p:bldP spid="32" grpId="0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67" grpId="0"/>
          <p:bldP spid="68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/>
          <p:bldP spid="89" grpId="0"/>
          <p:bldP spid="9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3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9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5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3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4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9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0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1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3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4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1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2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3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5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1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2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0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3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4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5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6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7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2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3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6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7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9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0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1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6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7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9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0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3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4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9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1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2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3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5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6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7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8" dur="10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9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3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4" dur="10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5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8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9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0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1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1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2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3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8" dur="1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9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3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4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5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7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8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0" dur="1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1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3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4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0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1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2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3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5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6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8" dur="1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9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2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3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4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5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9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0" dur="10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1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5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6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7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9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0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1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2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3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7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8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9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3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1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2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3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4" dur="10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5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7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8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9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0" dur="10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1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3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7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8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6" grpId="0" animBg="1"/>
          <p:bldP spid="27" grpId="0" animBg="1"/>
          <p:bldP spid="28" grpId="0" animBg="1"/>
          <p:bldP spid="29" grpId="0" animBg="1"/>
          <p:bldP spid="44" grpId="0" animBg="1"/>
          <p:bldP spid="45" grpId="0" animBg="1"/>
          <p:bldP spid="46" grpId="0" animBg="1"/>
          <p:bldP spid="30" grpId="0"/>
          <p:bldP spid="31" grpId="0"/>
          <p:bldP spid="32" grpId="0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67" grpId="0"/>
          <p:bldP spid="68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/>
          <p:bldP spid="89" grpId="0"/>
          <p:bldP spid="90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0" y="3193143"/>
            <a:ext cx="12192000" cy="36648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81" y="1802368"/>
            <a:ext cx="3379077" cy="456210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210629" y="2246084"/>
            <a:ext cx="58057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865904" y="3517683"/>
            <a:ext cx="6605501" cy="536709"/>
            <a:chOff x="3865904" y="3517683"/>
            <a:chExt cx="6605501" cy="536709"/>
          </a:xfrm>
        </p:grpSpPr>
        <p:sp>
          <p:nvSpPr>
            <p:cNvPr id="10" name="矩形 9"/>
            <p:cNvSpPr/>
            <p:nvPr/>
          </p:nvSpPr>
          <p:spPr>
            <a:xfrm>
              <a:off x="4934858" y="351768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6758276" y="3613078"/>
              <a:ext cx="37131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3" name="直接连接符 12"/>
            <p:cNvCxnSpPr>
              <a:endCxn id="9" idx="6"/>
            </p:cNvCxnSpPr>
            <p:nvPr/>
          </p:nvCxnSpPr>
          <p:spPr>
            <a:xfrm flipH="1" flipV="1">
              <a:off x="4200011" y="3887339"/>
              <a:ext cx="2505589" cy="249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>
              <a:off x="3865904" y="3720285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067618" y="4313712"/>
            <a:ext cx="6605501" cy="536709"/>
            <a:chOff x="3865904" y="3517683"/>
            <a:chExt cx="6605501" cy="536709"/>
          </a:xfrm>
        </p:grpSpPr>
        <p:sp>
          <p:nvSpPr>
            <p:cNvPr id="16" name="矩形 15"/>
            <p:cNvSpPr/>
            <p:nvPr/>
          </p:nvSpPr>
          <p:spPr>
            <a:xfrm>
              <a:off x="4934858" y="351768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758276" y="3613078"/>
              <a:ext cx="37131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8" name="直接连接符 17"/>
            <p:cNvCxnSpPr>
              <a:endCxn id="19" idx="6"/>
            </p:cNvCxnSpPr>
            <p:nvPr/>
          </p:nvCxnSpPr>
          <p:spPr>
            <a:xfrm flipH="1" flipV="1">
              <a:off x="4200011" y="3887339"/>
              <a:ext cx="2505589" cy="249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/>
            <p:cNvSpPr/>
            <p:nvPr/>
          </p:nvSpPr>
          <p:spPr>
            <a:xfrm>
              <a:off x="3865904" y="3720285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88565" y="5081885"/>
            <a:ext cx="6605501" cy="536709"/>
            <a:chOff x="3865904" y="3517683"/>
            <a:chExt cx="6605501" cy="536709"/>
          </a:xfrm>
        </p:grpSpPr>
        <p:sp>
          <p:nvSpPr>
            <p:cNvPr id="21" name="矩形 20"/>
            <p:cNvSpPr/>
            <p:nvPr/>
          </p:nvSpPr>
          <p:spPr>
            <a:xfrm>
              <a:off x="4934858" y="3517683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6758276" y="3613078"/>
              <a:ext cx="37131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3" name="直接连接符 22"/>
            <p:cNvCxnSpPr>
              <a:endCxn id="24" idx="6"/>
            </p:cNvCxnSpPr>
            <p:nvPr/>
          </p:nvCxnSpPr>
          <p:spPr>
            <a:xfrm flipH="1" flipV="1">
              <a:off x="4200011" y="3887339"/>
              <a:ext cx="2505589" cy="249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/>
            <p:cNvSpPr/>
            <p:nvPr/>
          </p:nvSpPr>
          <p:spPr>
            <a:xfrm>
              <a:off x="3865904" y="3720285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28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04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884810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8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8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8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" y="1774"/>
            <a:ext cx="6707794" cy="68408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976" y="0"/>
            <a:ext cx="3768743" cy="685800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847665" y="3545867"/>
            <a:ext cx="2224911" cy="1156762"/>
            <a:chOff x="847665" y="3545867"/>
            <a:chExt cx="2224911" cy="1156762"/>
          </a:xfrm>
        </p:grpSpPr>
        <p:sp>
          <p:nvSpPr>
            <p:cNvPr id="8" name="矩形 7"/>
            <p:cNvSpPr/>
            <p:nvPr/>
          </p:nvSpPr>
          <p:spPr>
            <a:xfrm>
              <a:off x="847665" y="4153317"/>
              <a:ext cx="222491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</a:rPr>
                <a:t>.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70857" y="3614057"/>
              <a:ext cx="2080120" cy="108857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70857" y="3545867"/>
              <a:ext cx="70403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>
                  <a:latin typeface="+mj-lt"/>
                </a:rPr>
                <a:t>59</a:t>
              </a:r>
              <a:endParaRPr lang="zh-CN" altLang="en-US" sz="4000" b="1" dirty="0">
                <a:latin typeface="+mj-lt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439173" y="3651244"/>
              <a:ext cx="8130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>
                  <a:latin typeface="+mj-lt"/>
                </a:rPr>
                <a:t>MILLION</a:t>
              </a:r>
              <a:endParaRPr lang="zh-CN" altLang="en-US" sz="1400" dirty="0">
                <a:latin typeface="+mj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354644" y="1201472"/>
            <a:ext cx="4893927" cy="898364"/>
            <a:chOff x="6354644" y="1201472"/>
            <a:chExt cx="4893927" cy="898364"/>
          </a:xfrm>
        </p:grpSpPr>
        <p:sp>
          <p:nvSpPr>
            <p:cNvPr id="13" name="矩形 12"/>
            <p:cNvSpPr/>
            <p:nvPr/>
          </p:nvSpPr>
          <p:spPr>
            <a:xfrm>
              <a:off x="6456054" y="1201472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16" name="椭圆 15"/>
            <p:cNvSpPr/>
            <p:nvPr/>
          </p:nvSpPr>
          <p:spPr>
            <a:xfrm>
              <a:off x="6354644" y="1266147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6688751" y="1515061"/>
              <a:ext cx="455982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Just for today I will exercise my soul in three ways. I will do somebody a good turn and not get found out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802657" y="2515081"/>
            <a:ext cx="4893927" cy="898364"/>
            <a:chOff x="5802657" y="2515081"/>
            <a:chExt cx="4893927" cy="898364"/>
          </a:xfrm>
        </p:grpSpPr>
        <p:sp>
          <p:nvSpPr>
            <p:cNvPr id="19" name="矩形 18"/>
            <p:cNvSpPr/>
            <p:nvPr/>
          </p:nvSpPr>
          <p:spPr>
            <a:xfrm>
              <a:off x="5904067" y="2515081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5802657" y="2579756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6136764" y="2828670"/>
              <a:ext cx="455982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Just for today I will exercise my soul in three ways. I will do somebody a good turn and not get found out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480660" y="3765970"/>
            <a:ext cx="4893927" cy="898364"/>
            <a:chOff x="5480660" y="3765970"/>
            <a:chExt cx="4893927" cy="898364"/>
          </a:xfrm>
        </p:grpSpPr>
        <p:sp>
          <p:nvSpPr>
            <p:cNvPr id="22" name="矩形 21"/>
            <p:cNvSpPr/>
            <p:nvPr/>
          </p:nvSpPr>
          <p:spPr>
            <a:xfrm>
              <a:off x="5582070" y="3765970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3" name="椭圆 22"/>
            <p:cNvSpPr/>
            <p:nvPr/>
          </p:nvSpPr>
          <p:spPr>
            <a:xfrm>
              <a:off x="5480660" y="3830645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5814767" y="4079559"/>
              <a:ext cx="455982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Just for today I will exercise my soul in three ways. I will do somebody a good turn and not get found out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711599" y="5003897"/>
            <a:ext cx="4893927" cy="898364"/>
            <a:chOff x="3711599" y="5003897"/>
            <a:chExt cx="4893927" cy="898364"/>
          </a:xfrm>
        </p:grpSpPr>
        <p:sp>
          <p:nvSpPr>
            <p:cNvPr id="25" name="矩形 24"/>
            <p:cNvSpPr/>
            <p:nvPr/>
          </p:nvSpPr>
          <p:spPr>
            <a:xfrm>
              <a:off x="3813009" y="5003897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ADD TITLE</a:t>
              </a:r>
            </a:p>
          </p:txBody>
        </p:sp>
        <p:sp>
          <p:nvSpPr>
            <p:cNvPr id="26" name="椭圆 25"/>
            <p:cNvSpPr/>
            <p:nvPr/>
          </p:nvSpPr>
          <p:spPr>
            <a:xfrm>
              <a:off x="3711599" y="5068572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4045706" y="5317486"/>
              <a:ext cx="455982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Just for today I will exercise my soul in three ways. I will do somebody a good turn and not get found out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47665" y="769257"/>
            <a:ext cx="3767878" cy="2102511"/>
            <a:chOff x="847665" y="769257"/>
            <a:chExt cx="3767878" cy="2102511"/>
          </a:xfrm>
        </p:grpSpPr>
        <p:sp>
          <p:nvSpPr>
            <p:cNvPr id="7" name="文本框 6"/>
            <p:cNvSpPr txBox="1"/>
            <p:nvPr/>
          </p:nvSpPr>
          <p:spPr>
            <a:xfrm>
              <a:off x="2003663" y="769257"/>
              <a:ext cx="150348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+mj-lt"/>
                </a:rPr>
                <a:t>CURVES</a:t>
              </a:r>
            </a:p>
            <a:p>
              <a:pPr algn="ctr"/>
              <a:r>
                <a:rPr lang="en-US" altLang="zh-CN" sz="2000" dirty="0">
                  <a:latin typeface="+mj-lt"/>
                </a:rPr>
                <a:t>MULTI-LINES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47665" y="1794550"/>
              <a:ext cx="3767878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</a:rPr>
                <a:t>Just for today I will exercise my soul in three ways. I will do somebody a good turn and not get found out: If anybody knows of it, it will not count. </a:t>
              </a: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313814" y="1643796"/>
              <a:ext cx="78779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643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0" y="66675"/>
            <a:ext cx="5359400" cy="6604000"/>
          </a:xfrm>
          <a:custGeom>
            <a:avLst/>
            <a:gdLst>
              <a:gd name="T0" fmla="*/ 0 w 3376"/>
              <a:gd name="T1" fmla="*/ 0 h 4160"/>
              <a:gd name="T2" fmla="*/ 3376 w 3376"/>
              <a:gd name="T3" fmla="*/ 1881 h 4160"/>
              <a:gd name="T4" fmla="*/ 253 w 3376"/>
              <a:gd name="T5" fmla="*/ 4160 h 4160"/>
              <a:gd name="T6" fmla="*/ 0 w 3376"/>
              <a:gd name="T7" fmla="*/ 0 h 4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4160">
                <a:moveTo>
                  <a:pt x="0" y="0"/>
                </a:moveTo>
                <a:lnTo>
                  <a:pt x="3376" y="1881"/>
                </a:lnTo>
                <a:lnTo>
                  <a:pt x="253" y="41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DDDDD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0" y="57150"/>
            <a:ext cx="5359400" cy="6532562"/>
          </a:xfrm>
          <a:custGeom>
            <a:avLst/>
            <a:gdLst>
              <a:gd name="T0" fmla="*/ 0 w 3376"/>
              <a:gd name="T1" fmla="*/ 0 h 4115"/>
              <a:gd name="T2" fmla="*/ 3376 w 3376"/>
              <a:gd name="T3" fmla="*/ 1887 h 4115"/>
              <a:gd name="T4" fmla="*/ 217 w 3376"/>
              <a:gd name="T5" fmla="*/ 4115 h 4115"/>
              <a:gd name="T6" fmla="*/ 0 w 3376"/>
              <a:gd name="T7" fmla="*/ 0 h 4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4115">
                <a:moveTo>
                  <a:pt x="0" y="0"/>
                </a:moveTo>
                <a:lnTo>
                  <a:pt x="3376" y="1887"/>
                </a:lnTo>
                <a:lnTo>
                  <a:pt x="217" y="411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D5D5D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0" y="41275"/>
            <a:ext cx="5359400" cy="6473825"/>
          </a:xfrm>
          <a:custGeom>
            <a:avLst/>
            <a:gdLst>
              <a:gd name="T0" fmla="*/ 0 w 3376"/>
              <a:gd name="T1" fmla="*/ 0 h 4078"/>
              <a:gd name="T2" fmla="*/ 3376 w 3376"/>
              <a:gd name="T3" fmla="*/ 1897 h 4078"/>
              <a:gd name="T4" fmla="*/ 181 w 3376"/>
              <a:gd name="T5" fmla="*/ 4078 h 4078"/>
              <a:gd name="T6" fmla="*/ 0 w 3376"/>
              <a:gd name="T7" fmla="*/ 0 h 4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4078">
                <a:moveTo>
                  <a:pt x="0" y="0"/>
                </a:moveTo>
                <a:lnTo>
                  <a:pt x="3376" y="1897"/>
                </a:lnTo>
                <a:lnTo>
                  <a:pt x="181" y="407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CDCCC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0" y="33337"/>
            <a:ext cx="5359400" cy="6399212"/>
          </a:xfrm>
          <a:custGeom>
            <a:avLst/>
            <a:gdLst>
              <a:gd name="T0" fmla="*/ 0 w 3376"/>
              <a:gd name="T1" fmla="*/ 0 h 4031"/>
              <a:gd name="T2" fmla="*/ 3376 w 3376"/>
              <a:gd name="T3" fmla="*/ 1902 h 4031"/>
              <a:gd name="T4" fmla="*/ 144 w 3376"/>
              <a:gd name="T5" fmla="*/ 4031 h 4031"/>
              <a:gd name="T6" fmla="*/ 0 w 3376"/>
              <a:gd name="T7" fmla="*/ 0 h 4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4031">
                <a:moveTo>
                  <a:pt x="0" y="0"/>
                </a:moveTo>
                <a:lnTo>
                  <a:pt x="3376" y="1902"/>
                </a:lnTo>
                <a:lnTo>
                  <a:pt x="144" y="403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C5C4C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0" y="25400"/>
            <a:ext cx="5359400" cy="6334125"/>
          </a:xfrm>
          <a:custGeom>
            <a:avLst/>
            <a:gdLst>
              <a:gd name="T0" fmla="*/ 0 w 3376"/>
              <a:gd name="T1" fmla="*/ 0 h 3990"/>
              <a:gd name="T2" fmla="*/ 3376 w 3376"/>
              <a:gd name="T3" fmla="*/ 1907 h 3990"/>
              <a:gd name="T4" fmla="*/ 108 w 3376"/>
              <a:gd name="T5" fmla="*/ 3990 h 3990"/>
              <a:gd name="T6" fmla="*/ 0 w 3376"/>
              <a:gd name="T7" fmla="*/ 0 h 3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3990">
                <a:moveTo>
                  <a:pt x="0" y="0"/>
                </a:moveTo>
                <a:lnTo>
                  <a:pt x="3376" y="1907"/>
                </a:lnTo>
                <a:lnTo>
                  <a:pt x="108" y="399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BDBCB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0" y="17462"/>
            <a:ext cx="5359400" cy="6259512"/>
          </a:xfrm>
          <a:custGeom>
            <a:avLst/>
            <a:gdLst>
              <a:gd name="T0" fmla="*/ 0 w 3376"/>
              <a:gd name="T1" fmla="*/ 0 h 3943"/>
              <a:gd name="T2" fmla="*/ 3376 w 3376"/>
              <a:gd name="T3" fmla="*/ 1912 h 3943"/>
              <a:gd name="T4" fmla="*/ 72 w 3376"/>
              <a:gd name="T5" fmla="*/ 3943 h 3943"/>
              <a:gd name="T6" fmla="*/ 0 w 3376"/>
              <a:gd name="T7" fmla="*/ 0 h 39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3943">
                <a:moveTo>
                  <a:pt x="0" y="0"/>
                </a:moveTo>
                <a:lnTo>
                  <a:pt x="3376" y="1912"/>
                </a:lnTo>
                <a:lnTo>
                  <a:pt x="72" y="394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B5B5B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0" y="7937"/>
            <a:ext cx="5359400" cy="6196012"/>
          </a:xfrm>
          <a:custGeom>
            <a:avLst/>
            <a:gdLst>
              <a:gd name="T0" fmla="*/ 0 w 3376"/>
              <a:gd name="T1" fmla="*/ 0 h 3903"/>
              <a:gd name="T2" fmla="*/ 3376 w 3376"/>
              <a:gd name="T3" fmla="*/ 1918 h 3903"/>
              <a:gd name="T4" fmla="*/ 36 w 3376"/>
              <a:gd name="T5" fmla="*/ 3903 h 3903"/>
              <a:gd name="T6" fmla="*/ 0 w 3376"/>
              <a:gd name="T7" fmla="*/ 0 h 3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3903">
                <a:moveTo>
                  <a:pt x="0" y="0"/>
                </a:moveTo>
                <a:lnTo>
                  <a:pt x="3376" y="1918"/>
                </a:lnTo>
                <a:lnTo>
                  <a:pt x="36" y="390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0" y="0"/>
            <a:ext cx="5359400" cy="6121400"/>
          </a:xfrm>
          <a:custGeom>
            <a:avLst/>
            <a:gdLst>
              <a:gd name="T0" fmla="*/ 0 w 3376"/>
              <a:gd name="T1" fmla="*/ 0 h 3856"/>
              <a:gd name="T2" fmla="*/ 3376 w 3376"/>
              <a:gd name="T3" fmla="*/ 1923 h 3856"/>
              <a:gd name="T4" fmla="*/ 0 w 3376"/>
              <a:gd name="T5" fmla="*/ 3856 h 3856"/>
              <a:gd name="T6" fmla="*/ 0 w 3376"/>
              <a:gd name="T7" fmla="*/ 0 h 3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76" h="3856">
                <a:moveTo>
                  <a:pt x="0" y="0"/>
                </a:moveTo>
                <a:lnTo>
                  <a:pt x="3376" y="1923"/>
                </a:lnTo>
                <a:lnTo>
                  <a:pt x="0" y="385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7938" cap="flat">
            <a:solidFill>
              <a:srgbClr val="A5A5A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8088312" y="1746250"/>
            <a:ext cx="4103688" cy="5062537"/>
          </a:xfrm>
          <a:custGeom>
            <a:avLst/>
            <a:gdLst>
              <a:gd name="T0" fmla="*/ 2585 w 2585"/>
              <a:gd name="T1" fmla="*/ 3189 h 3189"/>
              <a:gd name="T2" fmla="*/ 0 w 2585"/>
              <a:gd name="T3" fmla="*/ 1747 h 3189"/>
              <a:gd name="T4" fmla="*/ 2394 w 2585"/>
              <a:gd name="T5" fmla="*/ 0 h 3189"/>
              <a:gd name="T6" fmla="*/ 2585 w 2585"/>
              <a:gd name="T7" fmla="*/ 3189 h 3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189">
                <a:moveTo>
                  <a:pt x="2585" y="3189"/>
                </a:moveTo>
                <a:lnTo>
                  <a:pt x="0" y="1747"/>
                </a:lnTo>
                <a:lnTo>
                  <a:pt x="2394" y="0"/>
                </a:lnTo>
                <a:lnTo>
                  <a:pt x="2585" y="3189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DDDDD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8088312" y="1811338"/>
            <a:ext cx="4103688" cy="5005387"/>
          </a:xfrm>
          <a:custGeom>
            <a:avLst/>
            <a:gdLst>
              <a:gd name="T0" fmla="*/ 2585 w 2585"/>
              <a:gd name="T1" fmla="*/ 3153 h 3153"/>
              <a:gd name="T2" fmla="*/ 0 w 2585"/>
              <a:gd name="T3" fmla="*/ 1706 h 3153"/>
              <a:gd name="T4" fmla="*/ 2419 w 2585"/>
              <a:gd name="T5" fmla="*/ 0 h 3153"/>
              <a:gd name="T6" fmla="*/ 2585 w 2585"/>
              <a:gd name="T7" fmla="*/ 3153 h 3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153">
                <a:moveTo>
                  <a:pt x="2585" y="3153"/>
                </a:moveTo>
                <a:lnTo>
                  <a:pt x="0" y="1706"/>
                </a:lnTo>
                <a:lnTo>
                  <a:pt x="2419" y="0"/>
                </a:lnTo>
                <a:lnTo>
                  <a:pt x="2585" y="3153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D5D5D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8088312" y="1868488"/>
            <a:ext cx="4103688" cy="4956175"/>
          </a:xfrm>
          <a:custGeom>
            <a:avLst/>
            <a:gdLst>
              <a:gd name="T0" fmla="*/ 2585 w 2585"/>
              <a:gd name="T1" fmla="*/ 3122 h 3122"/>
              <a:gd name="T2" fmla="*/ 0 w 2585"/>
              <a:gd name="T3" fmla="*/ 1670 h 3122"/>
              <a:gd name="T4" fmla="*/ 2445 w 2585"/>
              <a:gd name="T5" fmla="*/ 0 h 3122"/>
              <a:gd name="T6" fmla="*/ 2585 w 2585"/>
              <a:gd name="T7" fmla="*/ 3122 h 3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122">
                <a:moveTo>
                  <a:pt x="2585" y="3122"/>
                </a:moveTo>
                <a:lnTo>
                  <a:pt x="0" y="1670"/>
                </a:lnTo>
                <a:lnTo>
                  <a:pt x="2445" y="0"/>
                </a:lnTo>
                <a:lnTo>
                  <a:pt x="2585" y="3122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CDCCC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8088312" y="1927225"/>
            <a:ext cx="4103688" cy="4906962"/>
          </a:xfrm>
          <a:custGeom>
            <a:avLst/>
            <a:gdLst>
              <a:gd name="T0" fmla="*/ 2585 w 2585"/>
              <a:gd name="T1" fmla="*/ 3091 h 3091"/>
              <a:gd name="T2" fmla="*/ 0 w 2585"/>
              <a:gd name="T3" fmla="*/ 1633 h 3091"/>
              <a:gd name="T4" fmla="*/ 2476 w 2585"/>
              <a:gd name="T5" fmla="*/ 0 h 3091"/>
              <a:gd name="T6" fmla="*/ 2585 w 2585"/>
              <a:gd name="T7" fmla="*/ 3091 h 30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091">
                <a:moveTo>
                  <a:pt x="2585" y="3091"/>
                </a:moveTo>
                <a:lnTo>
                  <a:pt x="0" y="1633"/>
                </a:lnTo>
                <a:lnTo>
                  <a:pt x="2476" y="0"/>
                </a:lnTo>
                <a:lnTo>
                  <a:pt x="2585" y="3091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C5C4C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8088312" y="1992313"/>
            <a:ext cx="4103688" cy="4841875"/>
          </a:xfrm>
          <a:custGeom>
            <a:avLst/>
            <a:gdLst>
              <a:gd name="T0" fmla="*/ 2585 w 2585"/>
              <a:gd name="T1" fmla="*/ 3050 h 3050"/>
              <a:gd name="T2" fmla="*/ 0 w 2585"/>
              <a:gd name="T3" fmla="*/ 1592 h 3050"/>
              <a:gd name="T4" fmla="*/ 2502 w 2585"/>
              <a:gd name="T5" fmla="*/ 0 h 3050"/>
              <a:gd name="T6" fmla="*/ 2585 w 2585"/>
              <a:gd name="T7" fmla="*/ 3050 h 3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050">
                <a:moveTo>
                  <a:pt x="2585" y="3050"/>
                </a:moveTo>
                <a:lnTo>
                  <a:pt x="0" y="1592"/>
                </a:lnTo>
                <a:lnTo>
                  <a:pt x="2502" y="0"/>
                </a:lnTo>
                <a:lnTo>
                  <a:pt x="2585" y="3050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BDBCB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8088312" y="2049463"/>
            <a:ext cx="4103688" cy="4792662"/>
          </a:xfrm>
          <a:custGeom>
            <a:avLst/>
            <a:gdLst>
              <a:gd name="T0" fmla="*/ 2585 w 2585"/>
              <a:gd name="T1" fmla="*/ 3019 h 3019"/>
              <a:gd name="T2" fmla="*/ 0 w 2585"/>
              <a:gd name="T3" fmla="*/ 1556 h 3019"/>
              <a:gd name="T4" fmla="*/ 2533 w 2585"/>
              <a:gd name="T5" fmla="*/ 0 h 3019"/>
              <a:gd name="T6" fmla="*/ 2585 w 2585"/>
              <a:gd name="T7" fmla="*/ 3019 h 30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3019">
                <a:moveTo>
                  <a:pt x="2585" y="3019"/>
                </a:moveTo>
                <a:lnTo>
                  <a:pt x="0" y="1556"/>
                </a:lnTo>
                <a:lnTo>
                  <a:pt x="2533" y="0"/>
                </a:lnTo>
                <a:lnTo>
                  <a:pt x="2585" y="3019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B5B5B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8088312" y="2106613"/>
            <a:ext cx="4103688" cy="4743450"/>
          </a:xfrm>
          <a:custGeom>
            <a:avLst/>
            <a:gdLst>
              <a:gd name="T0" fmla="*/ 2585 w 2585"/>
              <a:gd name="T1" fmla="*/ 2988 h 2988"/>
              <a:gd name="T2" fmla="*/ 0 w 2585"/>
              <a:gd name="T3" fmla="*/ 1520 h 2988"/>
              <a:gd name="T4" fmla="*/ 2559 w 2585"/>
              <a:gd name="T5" fmla="*/ 0 h 2988"/>
              <a:gd name="T6" fmla="*/ 2585 w 2585"/>
              <a:gd name="T7" fmla="*/ 2988 h 2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2988">
                <a:moveTo>
                  <a:pt x="2585" y="2988"/>
                </a:moveTo>
                <a:lnTo>
                  <a:pt x="0" y="1520"/>
                </a:lnTo>
                <a:lnTo>
                  <a:pt x="2559" y="0"/>
                </a:lnTo>
                <a:lnTo>
                  <a:pt x="2585" y="2988"/>
                </a:lnTo>
                <a:close/>
              </a:path>
            </a:pathLst>
          </a:custGeom>
          <a:solidFill>
            <a:srgbClr val="FFFFFF"/>
          </a:solidFill>
          <a:ln w="793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8088312" y="2165350"/>
            <a:ext cx="4103688" cy="4692650"/>
          </a:xfrm>
          <a:custGeom>
            <a:avLst/>
            <a:gdLst>
              <a:gd name="T0" fmla="*/ 2585 w 2585"/>
              <a:gd name="T1" fmla="*/ 2956 h 2956"/>
              <a:gd name="T2" fmla="*/ 0 w 2585"/>
              <a:gd name="T3" fmla="*/ 1483 h 2956"/>
              <a:gd name="T4" fmla="*/ 2585 w 2585"/>
              <a:gd name="T5" fmla="*/ 0 h 2956"/>
              <a:gd name="T6" fmla="*/ 2585 w 2585"/>
              <a:gd name="T7" fmla="*/ 2956 h 2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5" h="2956">
                <a:moveTo>
                  <a:pt x="2585" y="2956"/>
                </a:moveTo>
                <a:lnTo>
                  <a:pt x="0" y="1483"/>
                </a:lnTo>
                <a:lnTo>
                  <a:pt x="2585" y="0"/>
                </a:lnTo>
                <a:lnTo>
                  <a:pt x="2585" y="2956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7938" cap="flat">
            <a:solidFill>
              <a:srgbClr val="A5A5A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538897" y="1372152"/>
            <a:ext cx="6309681" cy="943661"/>
            <a:chOff x="2538897" y="1372152"/>
            <a:chExt cx="6309681" cy="943661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2538897" y="1744126"/>
              <a:ext cx="282050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/>
            <p:cNvSpPr/>
            <p:nvPr/>
          </p:nvSpPr>
          <p:spPr>
            <a:xfrm>
              <a:off x="3249637" y="1372152"/>
              <a:ext cx="221242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2000" b="1" dirty="0">
                  <a:latin typeface="+mj-lt"/>
                </a:rPr>
                <a:t>ADD YOUR TITLE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375183" y="1731038"/>
              <a:ext cx="447339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022261" y="4907888"/>
            <a:ext cx="4669988" cy="951632"/>
            <a:chOff x="5022261" y="4907888"/>
            <a:chExt cx="4669988" cy="951632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6871746" y="5246982"/>
              <a:ext cx="282050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6786096" y="4907888"/>
              <a:ext cx="221242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b="1" dirty="0">
                  <a:latin typeface="+mj-lt"/>
                </a:rPr>
                <a:t>ADD YOUR TITLE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022261" y="5274745"/>
              <a:ext cx="447339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IF YOU LIKE THIS POWERPOINT TEMPLATE,PLEASE FOCUS ON ME,YOU WILL GET BETTER.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934995" y="3120218"/>
            <a:ext cx="1794337" cy="831738"/>
            <a:chOff x="5934995" y="3120218"/>
            <a:chExt cx="1794337" cy="831738"/>
          </a:xfrm>
        </p:grpSpPr>
        <p:sp>
          <p:nvSpPr>
            <p:cNvPr id="32" name="文本框 31"/>
            <p:cNvSpPr txBox="1"/>
            <p:nvPr/>
          </p:nvSpPr>
          <p:spPr>
            <a:xfrm>
              <a:off x="5934995" y="3120218"/>
              <a:ext cx="17943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latin typeface="+mj-lt"/>
                </a:rPr>
                <a:t>CONTRAST</a:t>
              </a:r>
              <a:endParaRPr lang="zh-CN" altLang="en-US" sz="2800" b="1" dirty="0">
                <a:latin typeface="+mj-lt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6164661" y="3490291"/>
              <a:ext cx="1414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TRIANGLE</a:t>
              </a:r>
              <a:endParaRPr lang="zh-CN" altLang="en-US" sz="2400" dirty="0"/>
            </a:p>
          </p:txBody>
        </p:sp>
      </p:grpSp>
      <p:cxnSp>
        <p:nvCxnSpPr>
          <p:cNvPr id="40" name="直接连接符 39"/>
          <p:cNvCxnSpPr/>
          <p:nvPr/>
        </p:nvCxnSpPr>
        <p:spPr>
          <a:xfrm flipV="1">
            <a:off x="5582631" y="3948432"/>
            <a:ext cx="471783" cy="2558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7634475" y="2966573"/>
            <a:ext cx="274347" cy="1487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2552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100" y="794874"/>
            <a:ext cx="5017182" cy="494500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92313" y="1054074"/>
            <a:ext cx="473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2</a:t>
            </a:r>
            <a:endParaRPr lang="zh-CN" altLang="en-US" sz="48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64477" y="160432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0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4819" y="195104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1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336872" y="2007298"/>
            <a:ext cx="546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7</a:t>
            </a:r>
            <a:endParaRPr lang="zh-CN" altLang="en-US" sz="60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7" name="AutoShape 34"/>
          <p:cNvSpPr>
            <a:spLocks noChangeAspect="1" noChangeArrowheads="1" noTextEdit="1"/>
          </p:cNvSpPr>
          <p:nvPr/>
        </p:nvSpPr>
        <p:spPr bwMode="auto">
          <a:xfrm>
            <a:off x="1157288" y="128588"/>
            <a:ext cx="52990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36"/>
          <p:cNvSpPr>
            <a:spLocks/>
          </p:cNvSpPr>
          <p:nvPr/>
        </p:nvSpPr>
        <p:spPr bwMode="auto">
          <a:xfrm>
            <a:off x="771526" y="60326"/>
            <a:ext cx="6002338" cy="4419600"/>
          </a:xfrm>
          <a:custGeom>
            <a:avLst/>
            <a:gdLst>
              <a:gd name="T0" fmla="*/ 410 w 1478"/>
              <a:gd name="T1" fmla="*/ 1046 h 1090"/>
              <a:gd name="T2" fmla="*/ 118 w 1478"/>
              <a:gd name="T3" fmla="*/ 624 h 1090"/>
              <a:gd name="T4" fmla="*/ 754 w 1478"/>
              <a:gd name="T5" fmla="*/ 20 h 1090"/>
              <a:gd name="T6" fmla="*/ 1374 w 1478"/>
              <a:gd name="T7" fmla="*/ 502 h 1090"/>
              <a:gd name="T8" fmla="*/ 982 w 1478"/>
              <a:gd name="T9" fmla="*/ 1046 h 1090"/>
              <a:gd name="T10" fmla="*/ 410 w 1478"/>
              <a:gd name="T11" fmla="*/ 1046 h 10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8" h="1090">
                <a:moveTo>
                  <a:pt x="410" y="1046"/>
                </a:moveTo>
                <a:cubicBezTo>
                  <a:pt x="410" y="1046"/>
                  <a:pt x="0" y="1016"/>
                  <a:pt x="118" y="624"/>
                </a:cubicBezTo>
                <a:cubicBezTo>
                  <a:pt x="236" y="232"/>
                  <a:pt x="482" y="0"/>
                  <a:pt x="754" y="20"/>
                </a:cubicBezTo>
                <a:cubicBezTo>
                  <a:pt x="1026" y="40"/>
                  <a:pt x="1270" y="144"/>
                  <a:pt x="1374" y="502"/>
                </a:cubicBezTo>
                <a:cubicBezTo>
                  <a:pt x="1478" y="860"/>
                  <a:pt x="1264" y="1002"/>
                  <a:pt x="982" y="1046"/>
                </a:cubicBezTo>
                <a:cubicBezTo>
                  <a:pt x="700" y="1090"/>
                  <a:pt x="410" y="1046"/>
                  <a:pt x="410" y="1046"/>
                </a:cubicBezTo>
                <a:close/>
              </a:path>
            </a:pathLst>
          </a:custGeom>
          <a:noFill/>
          <a:ln w="4763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37"/>
          <p:cNvSpPr>
            <a:spLocks/>
          </p:cNvSpPr>
          <p:nvPr/>
        </p:nvSpPr>
        <p:spPr bwMode="auto">
          <a:xfrm>
            <a:off x="950913" y="144463"/>
            <a:ext cx="5773738" cy="4275138"/>
          </a:xfrm>
          <a:custGeom>
            <a:avLst/>
            <a:gdLst>
              <a:gd name="T0" fmla="*/ 731 w 1422"/>
              <a:gd name="T1" fmla="*/ 19 h 1054"/>
              <a:gd name="T2" fmla="*/ 1323 w 1422"/>
              <a:gd name="T3" fmla="*/ 484 h 1054"/>
              <a:gd name="T4" fmla="*/ 947 w 1422"/>
              <a:gd name="T5" fmla="*/ 1008 h 1054"/>
              <a:gd name="T6" fmla="*/ 391 w 1422"/>
              <a:gd name="T7" fmla="*/ 1007 h 1054"/>
              <a:gd name="T8" fmla="*/ 108 w 1422"/>
              <a:gd name="T9" fmla="*/ 600 h 1054"/>
              <a:gd name="T10" fmla="*/ 115 w 1422"/>
              <a:gd name="T11" fmla="*/ 576 h 1054"/>
              <a:gd name="T12" fmla="*/ 212 w 1422"/>
              <a:gd name="T13" fmla="*/ 349 h 1054"/>
              <a:gd name="T14" fmla="*/ 731 w 1422"/>
              <a:gd name="T15" fmla="*/ 19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2" h="1054">
                <a:moveTo>
                  <a:pt x="731" y="19"/>
                </a:moveTo>
                <a:cubicBezTo>
                  <a:pt x="992" y="44"/>
                  <a:pt x="1225" y="142"/>
                  <a:pt x="1323" y="484"/>
                </a:cubicBezTo>
                <a:cubicBezTo>
                  <a:pt x="1422" y="827"/>
                  <a:pt x="1216" y="963"/>
                  <a:pt x="947" y="1008"/>
                </a:cubicBezTo>
                <a:cubicBezTo>
                  <a:pt x="676" y="1054"/>
                  <a:pt x="392" y="1012"/>
                  <a:pt x="391" y="1007"/>
                </a:cubicBezTo>
                <a:cubicBezTo>
                  <a:pt x="389" y="1003"/>
                  <a:pt x="0" y="975"/>
                  <a:pt x="108" y="600"/>
                </a:cubicBezTo>
                <a:cubicBezTo>
                  <a:pt x="110" y="592"/>
                  <a:pt x="112" y="584"/>
                  <a:pt x="115" y="576"/>
                </a:cubicBezTo>
                <a:cubicBezTo>
                  <a:pt x="140" y="493"/>
                  <a:pt x="172" y="417"/>
                  <a:pt x="212" y="349"/>
                </a:cubicBezTo>
                <a:cubicBezTo>
                  <a:pt x="340" y="129"/>
                  <a:pt x="530" y="0"/>
                  <a:pt x="731" y="19"/>
                </a:cubicBezTo>
                <a:close/>
              </a:path>
            </a:pathLst>
          </a:custGeom>
          <a:noFill/>
          <a:ln w="4763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38"/>
          <p:cNvSpPr>
            <a:spLocks/>
          </p:cNvSpPr>
          <p:nvPr/>
        </p:nvSpPr>
        <p:spPr bwMode="auto">
          <a:xfrm>
            <a:off x="1125538" y="209551"/>
            <a:ext cx="5546725" cy="4152900"/>
          </a:xfrm>
          <a:custGeom>
            <a:avLst/>
            <a:gdLst>
              <a:gd name="T0" fmla="*/ 709 w 1366"/>
              <a:gd name="T1" fmla="*/ 23 h 1024"/>
              <a:gd name="T2" fmla="*/ 1273 w 1366"/>
              <a:gd name="T3" fmla="*/ 472 h 1024"/>
              <a:gd name="T4" fmla="*/ 912 w 1366"/>
              <a:gd name="T5" fmla="*/ 976 h 1024"/>
              <a:gd name="T6" fmla="*/ 372 w 1366"/>
              <a:gd name="T7" fmla="*/ 974 h 1024"/>
              <a:gd name="T8" fmla="*/ 98 w 1366"/>
              <a:gd name="T9" fmla="*/ 581 h 1024"/>
              <a:gd name="T10" fmla="*/ 104 w 1366"/>
              <a:gd name="T11" fmla="*/ 558 h 1024"/>
              <a:gd name="T12" fmla="*/ 199 w 1366"/>
              <a:gd name="T13" fmla="*/ 336 h 1024"/>
              <a:gd name="T14" fmla="*/ 709 w 1366"/>
              <a:gd name="T15" fmla="*/ 23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6" h="1024">
                <a:moveTo>
                  <a:pt x="709" y="23"/>
                </a:moveTo>
                <a:cubicBezTo>
                  <a:pt x="959" y="52"/>
                  <a:pt x="1181" y="145"/>
                  <a:pt x="1273" y="472"/>
                </a:cubicBezTo>
                <a:cubicBezTo>
                  <a:pt x="1366" y="799"/>
                  <a:pt x="1169" y="929"/>
                  <a:pt x="912" y="976"/>
                </a:cubicBezTo>
                <a:cubicBezTo>
                  <a:pt x="653" y="1024"/>
                  <a:pt x="375" y="984"/>
                  <a:pt x="372" y="974"/>
                </a:cubicBezTo>
                <a:cubicBezTo>
                  <a:pt x="370" y="966"/>
                  <a:pt x="0" y="939"/>
                  <a:pt x="98" y="581"/>
                </a:cubicBezTo>
                <a:cubicBezTo>
                  <a:pt x="101" y="573"/>
                  <a:pt x="102" y="565"/>
                  <a:pt x="104" y="558"/>
                </a:cubicBezTo>
                <a:cubicBezTo>
                  <a:pt x="128" y="478"/>
                  <a:pt x="158" y="404"/>
                  <a:pt x="199" y="336"/>
                </a:cubicBezTo>
                <a:cubicBezTo>
                  <a:pt x="323" y="128"/>
                  <a:pt x="512" y="0"/>
                  <a:pt x="709" y="23"/>
                </a:cubicBezTo>
                <a:close/>
              </a:path>
            </a:pathLst>
          </a:custGeom>
          <a:noFill/>
          <a:ln w="4763" cap="flat">
            <a:solidFill>
              <a:srgbClr val="E6E6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39"/>
          <p:cNvSpPr>
            <a:spLocks/>
          </p:cNvSpPr>
          <p:nvPr/>
        </p:nvSpPr>
        <p:spPr bwMode="auto">
          <a:xfrm>
            <a:off x="1303338" y="271463"/>
            <a:ext cx="5319713" cy="4029075"/>
          </a:xfrm>
          <a:custGeom>
            <a:avLst/>
            <a:gdLst>
              <a:gd name="T0" fmla="*/ 686 w 1310"/>
              <a:gd name="T1" fmla="*/ 28 h 994"/>
              <a:gd name="T2" fmla="*/ 1223 w 1310"/>
              <a:gd name="T3" fmla="*/ 460 h 994"/>
              <a:gd name="T4" fmla="*/ 877 w 1310"/>
              <a:gd name="T5" fmla="*/ 944 h 994"/>
              <a:gd name="T6" fmla="*/ 353 w 1310"/>
              <a:gd name="T7" fmla="*/ 941 h 994"/>
              <a:gd name="T8" fmla="*/ 88 w 1310"/>
              <a:gd name="T9" fmla="*/ 563 h 994"/>
              <a:gd name="T10" fmla="*/ 93 w 1310"/>
              <a:gd name="T11" fmla="*/ 540 h 994"/>
              <a:gd name="T12" fmla="*/ 184 w 1310"/>
              <a:gd name="T13" fmla="*/ 324 h 994"/>
              <a:gd name="T14" fmla="*/ 686 w 1310"/>
              <a:gd name="T15" fmla="*/ 28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0" h="994">
                <a:moveTo>
                  <a:pt x="686" y="28"/>
                </a:moveTo>
                <a:cubicBezTo>
                  <a:pt x="925" y="62"/>
                  <a:pt x="1135" y="148"/>
                  <a:pt x="1223" y="460"/>
                </a:cubicBezTo>
                <a:cubicBezTo>
                  <a:pt x="1310" y="773"/>
                  <a:pt x="1121" y="895"/>
                  <a:pt x="877" y="944"/>
                </a:cubicBezTo>
                <a:cubicBezTo>
                  <a:pt x="628" y="994"/>
                  <a:pt x="357" y="956"/>
                  <a:pt x="353" y="941"/>
                </a:cubicBezTo>
                <a:cubicBezTo>
                  <a:pt x="349" y="929"/>
                  <a:pt x="0" y="904"/>
                  <a:pt x="88" y="563"/>
                </a:cubicBezTo>
                <a:cubicBezTo>
                  <a:pt x="90" y="556"/>
                  <a:pt x="91" y="548"/>
                  <a:pt x="93" y="540"/>
                </a:cubicBezTo>
                <a:cubicBezTo>
                  <a:pt x="114" y="464"/>
                  <a:pt x="142" y="392"/>
                  <a:pt x="184" y="324"/>
                </a:cubicBezTo>
                <a:cubicBezTo>
                  <a:pt x="305" y="129"/>
                  <a:pt x="493" y="0"/>
                  <a:pt x="686" y="28"/>
                </a:cubicBezTo>
                <a:close/>
              </a:path>
            </a:pathLst>
          </a:custGeom>
          <a:noFill/>
          <a:ln w="4763" cap="flat">
            <a:solidFill>
              <a:srgbClr val="E4E4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40"/>
          <p:cNvSpPr>
            <a:spLocks/>
          </p:cNvSpPr>
          <p:nvPr/>
        </p:nvSpPr>
        <p:spPr bwMode="auto">
          <a:xfrm>
            <a:off x="1477963" y="334963"/>
            <a:ext cx="5092700" cy="3905250"/>
          </a:xfrm>
          <a:custGeom>
            <a:avLst/>
            <a:gdLst>
              <a:gd name="T0" fmla="*/ 664 w 1254"/>
              <a:gd name="T1" fmla="*/ 32 h 963"/>
              <a:gd name="T2" fmla="*/ 1173 w 1254"/>
              <a:gd name="T3" fmla="*/ 448 h 963"/>
              <a:gd name="T4" fmla="*/ 843 w 1254"/>
              <a:gd name="T5" fmla="*/ 911 h 963"/>
              <a:gd name="T6" fmla="*/ 334 w 1254"/>
              <a:gd name="T7" fmla="*/ 908 h 963"/>
              <a:gd name="T8" fmla="*/ 79 w 1254"/>
              <a:gd name="T9" fmla="*/ 544 h 963"/>
              <a:gd name="T10" fmla="*/ 83 w 1254"/>
              <a:gd name="T11" fmla="*/ 522 h 963"/>
              <a:gd name="T12" fmla="*/ 171 w 1254"/>
              <a:gd name="T13" fmla="*/ 311 h 963"/>
              <a:gd name="T14" fmla="*/ 664 w 1254"/>
              <a:gd name="T15" fmla="*/ 3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54" h="963">
                <a:moveTo>
                  <a:pt x="664" y="32"/>
                </a:moveTo>
                <a:cubicBezTo>
                  <a:pt x="892" y="70"/>
                  <a:pt x="1091" y="151"/>
                  <a:pt x="1173" y="448"/>
                </a:cubicBezTo>
                <a:cubicBezTo>
                  <a:pt x="1254" y="745"/>
                  <a:pt x="1074" y="861"/>
                  <a:pt x="843" y="911"/>
                </a:cubicBezTo>
                <a:cubicBezTo>
                  <a:pt x="605" y="963"/>
                  <a:pt x="340" y="927"/>
                  <a:pt x="334" y="908"/>
                </a:cubicBezTo>
                <a:cubicBezTo>
                  <a:pt x="330" y="892"/>
                  <a:pt x="0" y="868"/>
                  <a:pt x="79" y="544"/>
                </a:cubicBezTo>
                <a:cubicBezTo>
                  <a:pt x="81" y="537"/>
                  <a:pt x="81" y="529"/>
                  <a:pt x="83" y="522"/>
                </a:cubicBezTo>
                <a:cubicBezTo>
                  <a:pt x="102" y="449"/>
                  <a:pt x="128" y="379"/>
                  <a:pt x="171" y="311"/>
                </a:cubicBezTo>
                <a:cubicBezTo>
                  <a:pt x="288" y="129"/>
                  <a:pt x="475" y="0"/>
                  <a:pt x="664" y="32"/>
                </a:cubicBezTo>
                <a:close/>
              </a:path>
            </a:pathLst>
          </a:custGeom>
          <a:noFill/>
          <a:ln w="4763" cap="flat">
            <a:solidFill>
              <a:srgbClr val="E2E2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41"/>
          <p:cNvSpPr>
            <a:spLocks/>
          </p:cNvSpPr>
          <p:nvPr/>
        </p:nvSpPr>
        <p:spPr bwMode="auto">
          <a:xfrm>
            <a:off x="1652588" y="400051"/>
            <a:ext cx="4868863" cy="3783013"/>
          </a:xfrm>
          <a:custGeom>
            <a:avLst/>
            <a:gdLst>
              <a:gd name="T0" fmla="*/ 642 w 1199"/>
              <a:gd name="T1" fmla="*/ 36 h 933"/>
              <a:gd name="T2" fmla="*/ 1123 w 1199"/>
              <a:gd name="T3" fmla="*/ 435 h 933"/>
              <a:gd name="T4" fmla="*/ 809 w 1199"/>
              <a:gd name="T5" fmla="*/ 879 h 933"/>
              <a:gd name="T6" fmla="*/ 316 w 1199"/>
              <a:gd name="T7" fmla="*/ 874 h 933"/>
              <a:gd name="T8" fmla="*/ 70 w 1199"/>
              <a:gd name="T9" fmla="*/ 525 h 933"/>
              <a:gd name="T10" fmla="*/ 73 w 1199"/>
              <a:gd name="T11" fmla="*/ 504 h 933"/>
              <a:gd name="T12" fmla="*/ 158 w 1199"/>
              <a:gd name="T13" fmla="*/ 298 h 933"/>
              <a:gd name="T14" fmla="*/ 642 w 1199"/>
              <a:gd name="T15" fmla="*/ 36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9" h="933">
                <a:moveTo>
                  <a:pt x="642" y="36"/>
                </a:moveTo>
                <a:cubicBezTo>
                  <a:pt x="858" y="78"/>
                  <a:pt x="1047" y="154"/>
                  <a:pt x="1123" y="435"/>
                </a:cubicBezTo>
                <a:cubicBezTo>
                  <a:pt x="1199" y="717"/>
                  <a:pt x="1027" y="827"/>
                  <a:pt x="809" y="879"/>
                </a:cubicBezTo>
                <a:cubicBezTo>
                  <a:pt x="582" y="933"/>
                  <a:pt x="323" y="898"/>
                  <a:pt x="316" y="874"/>
                </a:cubicBezTo>
                <a:cubicBezTo>
                  <a:pt x="310" y="854"/>
                  <a:pt x="0" y="832"/>
                  <a:pt x="70" y="525"/>
                </a:cubicBezTo>
                <a:cubicBezTo>
                  <a:pt x="71" y="518"/>
                  <a:pt x="71" y="511"/>
                  <a:pt x="73" y="504"/>
                </a:cubicBezTo>
                <a:cubicBezTo>
                  <a:pt x="90" y="434"/>
                  <a:pt x="114" y="366"/>
                  <a:pt x="158" y="298"/>
                </a:cubicBezTo>
                <a:cubicBezTo>
                  <a:pt x="270" y="128"/>
                  <a:pt x="456" y="0"/>
                  <a:pt x="642" y="36"/>
                </a:cubicBezTo>
                <a:close/>
              </a:path>
            </a:pathLst>
          </a:custGeom>
          <a:noFill/>
          <a:ln w="4763" cap="flat">
            <a:solidFill>
              <a:srgbClr val="E0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2"/>
          <p:cNvSpPr>
            <a:spLocks/>
          </p:cNvSpPr>
          <p:nvPr/>
        </p:nvSpPr>
        <p:spPr bwMode="auto">
          <a:xfrm>
            <a:off x="1831976" y="461963"/>
            <a:ext cx="4637088" cy="3660775"/>
          </a:xfrm>
          <a:custGeom>
            <a:avLst/>
            <a:gdLst>
              <a:gd name="T0" fmla="*/ 619 w 1142"/>
              <a:gd name="T1" fmla="*/ 41 h 903"/>
              <a:gd name="T2" fmla="*/ 1072 w 1142"/>
              <a:gd name="T3" fmla="*/ 424 h 903"/>
              <a:gd name="T4" fmla="*/ 773 w 1142"/>
              <a:gd name="T5" fmla="*/ 847 h 903"/>
              <a:gd name="T6" fmla="*/ 297 w 1142"/>
              <a:gd name="T7" fmla="*/ 842 h 903"/>
              <a:gd name="T8" fmla="*/ 59 w 1142"/>
              <a:gd name="T9" fmla="*/ 507 h 903"/>
              <a:gd name="T10" fmla="*/ 62 w 1142"/>
              <a:gd name="T11" fmla="*/ 486 h 903"/>
              <a:gd name="T12" fmla="*/ 144 w 1142"/>
              <a:gd name="T13" fmla="*/ 287 h 903"/>
              <a:gd name="T14" fmla="*/ 619 w 1142"/>
              <a:gd name="T15" fmla="*/ 4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2" h="903">
                <a:moveTo>
                  <a:pt x="619" y="41"/>
                </a:moveTo>
                <a:cubicBezTo>
                  <a:pt x="824" y="86"/>
                  <a:pt x="1002" y="158"/>
                  <a:pt x="1072" y="424"/>
                </a:cubicBezTo>
                <a:cubicBezTo>
                  <a:pt x="1142" y="690"/>
                  <a:pt x="979" y="794"/>
                  <a:pt x="773" y="847"/>
                </a:cubicBezTo>
                <a:cubicBezTo>
                  <a:pt x="557" y="903"/>
                  <a:pt x="305" y="871"/>
                  <a:pt x="297" y="842"/>
                </a:cubicBezTo>
                <a:cubicBezTo>
                  <a:pt x="290" y="818"/>
                  <a:pt x="0" y="797"/>
                  <a:pt x="59" y="507"/>
                </a:cubicBezTo>
                <a:cubicBezTo>
                  <a:pt x="61" y="501"/>
                  <a:pt x="61" y="493"/>
                  <a:pt x="62" y="486"/>
                </a:cubicBezTo>
                <a:cubicBezTo>
                  <a:pt x="76" y="420"/>
                  <a:pt x="99" y="354"/>
                  <a:pt x="144" y="287"/>
                </a:cubicBezTo>
                <a:cubicBezTo>
                  <a:pt x="251" y="128"/>
                  <a:pt x="437" y="0"/>
                  <a:pt x="619" y="41"/>
                </a:cubicBezTo>
                <a:close/>
              </a:path>
            </a:pathLst>
          </a:custGeom>
          <a:noFill/>
          <a:ln w="4763" cap="flat">
            <a:solidFill>
              <a:srgbClr val="DE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43"/>
          <p:cNvSpPr>
            <a:spLocks/>
          </p:cNvSpPr>
          <p:nvPr/>
        </p:nvSpPr>
        <p:spPr bwMode="auto">
          <a:xfrm>
            <a:off x="2006601" y="527051"/>
            <a:ext cx="4413250" cy="3538538"/>
          </a:xfrm>
          <a:custGeom>
            <a:avLst/>
            <a:gdLst>
              <a:gd name="T0" fmla="*/ 597 w 1087"/>
              <a:gd name="T1" fmla="*/ 45 h 873"/>
              <a:gd name="T2" fmla="*/ 1022 w 1087"/>
              <a:gd name="T3" fmla="*/ 411 h 873"/>
              <a:gd name="T4" fmla="*/ 739 w 1087"/>
              <a:gd name="T5" fmla="*/ 815 h 873"/>
              <a:gd name="T6" fmla="*/ 278 w 1087"/>
              <a:gd name="T7" fmla="*/ 808 h 873"/>
              <a:gd name="T8" fmla="*/ 50 w 1087"/>
              <a:gd name="T9" fmla="*/ 488 h 873"/>
              <a:gd name="T10" fmla="*/ 52 w 1087"/>
              <a:gd name="T11" fmla="*/ 468 h 873"/>
              <a:gd name="T12" fmla="*/ 131 w 1087"/>
              <a:gd name="T13" fmla="*/ 274 h 873"/>
              <a:gd name="T14" fmla="*/ 597 w 1087"/>
              <a:gd name="T15" fmla="*/ 45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87" h="873">
                <a:moveTo>
                  <a:pt x="597" y="45"/>
                </a:moveTo>
                <a:cubicBezTo>
                  <a:pt x="791" y="94"/>
                  <a:pt x="958" y="161"/>
                  <a:pt x="1022" y="411"/>
                </a:cubicBezTo>
                <a:cubicBezTo>
                  <a:pt x="1087" y="663"/>
                  <a:pt x="931" y="760"/>
                  <a:pt x="739" y="815"/>
                </a:cubicBezTo>
                <a:cubicBezTo>
                  <a:pt x="534" y="873"/>
                  <a:pt x="287" y="842"/>
                  <a:pt x="278" y="808"/>
                </a:cubicBezTo>
                <a:cubicBezTo>
                  <a:pt x="270" y="781"/>
                  <a:pt x="0" y="760"/>
                  <a:pt x="50" y="488"/>
                </a:cubicBezTo>
                <a:cubicBezTo>
                  <a:pt x="51" y="482"/>
                  <a:pt x="51" y="475"/>
                  <a:pt x="52" y="468"/>
                </a:cubicBezTo>
                <a:cubicBezTo>
                  <a:pt x="64" y="405"/>
                  <a:pt x="84" y="341"/>
                  <a:pt x="131" y="274"/>
                </a:cubicBezTo>
                <a:cubicBezTo>
                  <a:pt x="233" y="127"/>
                  <a:pt x="418" y="0"/>
                  <a:pt x="597" y="45"/>
                </a:cubicBezTo>
                <a:close/>
              </a:path>
            </a:pathLst>
          </a:custGeom>
          <a:noFill/>
          <a:ln w="4763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44"/>
          <p:cNvSpPr>
            <a:spLocks/>
          </p:cNvSpPr>
          <p:nvPr/>
        </p:nvSpPr>
        <p:spPr bwMode="auto">
          <a:xfrm>
            <a:off x="2181226" y="587376"/>
            <a:ext cx="4189413" cy="3417888"/>
          </a:xfrm>
          <a:custGeom>
            <a:avLst/>
            <a:gdLst>
              <a:gd name="T0" fmla="*/ 575 w 1032"/>
              <a:gd name="T1" fmla="*/ 50 h 843"/>
              <a:gd name="T2" fmla="*/ 973 w 1032"/>
              <a:gd name="T3" fmla="*/ 400 h 843"/>
              <a:gd name="T4" fmla="*/ 705 w 1032"/>
              <a:gd name="T5" fmla="*/ 783 h 843"/>
              <a:gd name="T6" fmla="*/ 260 w 1032"/>
              <a:gd name="T7" fmla="*/ 776 h 843"/>
              <a:gd name="T8" fmla="*/ 41 w 1032"/>
              <a:gd name="T9" fmla="*/ 470 h 843"/>
              <a:gd name="T10" fmla="*/ 42 w 1032"/>
              <a:gd name="T11" fmla="*/ 451 h 843"/>
              <a:gd name="T12" fmla="*/ 118 w 1032"/>
              <a:gd name="T13" fmla="*/ 262 h 843"/>
              <a:gd name="T14" fmla="*/ 575 w 1032"/>
              <a:gd name="T15" fmla="*/ 5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32" h="843">
                <a:moveTo>
                  <a:pt x="575" y="50"/>
                </a:moveTo>
                <a:cubicBezTo>
                  <a:pt x="757" y="102"/>
                  <a:pt x="913" y="165"/>
                  <a:pt x="973" y="400"/>
                </a:cubicBezTo>
                <a:cubicBezTo>
                  <a:pt x="1032" y="636"/>
                  <a:pt x="884" y="728"/>
                  <a:pt x="705" y="783"/>
                </a:cubicBezTo>
                <a:cubicBezTo>
                  <a:pt x="510" y="843"/>
                  <a:pt x="270" y="814"/>
                  <a:pt x="260" y="776"/>
                </a:cubicBezTo>
                <a:cubicBezTo>
                  <a:pt x="251" y="744"/>
                  <a:pt x="0" y="725"/>
                  <a:pt x="41" y="470"/>
                </a:cubicBezTo>
                <a:cubicBezTo>
                  <a:pt x="42" y="464"/>
                  <a:pt x="41" y="457"/>
                  <a:pt x="42" y="451"/>
                </a:cubicBezTo>
                <a:cubicBezTo>
                  <a:pt x="52" y="391"/>
                  <a:pt x="70" y="329"/>
                  <a:pt x="118" y="262"/>
                </a:cubicBezTo>
                <a:cubicBezTo>
                  <a:pt x="214" y="127"/>
                  <a:pt x="400" y="0"/>
                  <a:pt x="575" y="50"/>
                </a:cubicBezTo>
                <a:close/>
              </a:path>
            </a:pathLst>
          </a:custGeom>
          <a:noFill/>
          <a:ln w="4763" cap="flat">
            <a:solidFill>
              <a:srgbClr val="DA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45"/>
          <p:cNvSpPr>
            <a:spLocks/>
          </p:cNvSpPr>
          <p:nvPr/>
        </p:nvSpPr>
        <p:spPr bwMode="auto">
          <a:xfrm>
            <a:off x="2355851" y="647701"/>
            <a:ext cx="3962400" cy="3300413"/>
          </a:xfrm>
          <a:custGeom>
            <a:avLst/>
            <a:gdLst>
              <a:gd name="T0" fmla="*/ 553 w 976"/>
              <a:gd name="T1" fmla="*/ 55 h 814"/>
              <a:gd name="T2" fmla="*/ 923 w 976"/>
              <a:gd name="T3" fmla="*/ 388 h 814"/>
              <a:gd name="T4" fmla="*/ 670 w 976"/>
              <a:gd name="T5" fmla="*/ 751 h 814"/>
              <a:gd name="T6" fmla="*/ 241 w 976"/>
              <a:gd name="T7" fmla="*/ 743 h 814"/>
              <a:gd name="T8" fmla="*/ 32 w 976"/>
              <a:gd name="T9" fmla="*/ 452 h 814"/>
              <a:gd name="T10" fmla="*/ 32 w 976"/>
              <a:gd name="T11" fmla="*/ 434 h 814"/>
              <a:gd name="T12" fmla="*/ 104 w 976"/>
              <a:gd name="T13" fmla="*/ 250 h 814"/>
              <a:gd name="T14" fmla="*/ 553 w 976"/>
              <a:gd name="T15" fmla="*/ 55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6" h="814">
                <a:moveTo>
                  <a:pt x="553" y="55"/>
                </a:moveTo>
                <a:cubicBezTo>
                  <a:pt x="724" y="109"/>
                  <a:pt x="869" y="168"/>
                  <a:pt x="923" y="388"/>
                </a:cubicBezTo>
                <a:cubicBezTo>
                  <a:pt x="976" y="609"/>
                  <a:pt x="837" y="695"/>
                  <a:pt x="670" y="751"/>
                </a:cubicBezTo>
                <a:cubicBezTo>
                  <a:pt x="487" y="814"/>
                  <a:pt x="253" y="787"/>
                  <a:pt x="241" y="743"/>
                </a:cubicBezTo>
                <a:cubicBezTo>
                  <a:pt x="231" y="708"/>
                  <a:pt x="0" y="689"/>
                  <a:pt x="32" y="452"/>
                </a:cubicBezTo>
                <a:cubicBezTo>
                  <a:pt x="33" y="446"/>
                  <a:pt x="31" y="440"/>
                  <a:pt x="32" y="434"/>
                </a:cubicBezTo>
                <a:cubicBezTo>
                  <a:pt x="40" y="377"/>
                  <a:pt x="56" y="317"/>
                  <a:pt x="104" y="250"/>
                </a:cubicBezTo>
                <a:cubicBezTo>
                  <a:pt x="195" y="127"/>
                  <a:pt x="381" y="0"/>
                  <a:pt x="553" y="55"/>
                </a:cubicBezTo>
                <a:close/>
              </a:path>
            </a:pathLst>
          </a:custGeom>
          <a:noFill/>
          <a:ln w="4763" cap="flat">
            <a:solidFill>
              <a:srgbClr val="D8D7D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46"/>
          <p:cNvSpPr>
            <a:spLocks/>
          </p:cNvSpPr>
          <p:nvPr/>
        </p:nvSpPr>
        <p:spPr bwMode="auto">
          <a:xfrm>
            <a:off x="2525713" y="704851"/>
            <a:ext cx="3744913" cy="3186113"/>
          </a:xfrm>
          <a:custGeom>
            <a:avLst/>
            <a:gdLst>
              <a:gd name="T0" fmla="*/ 532 w 922"/>
              <a:gd name="T1" fmla="*/ 60 h 786"/>
              <a:gd name="T2" fmla="*/ 874 w 922"/>
              <a:gd name="T3" fmla="*/ 378 h 786"/>
              <a:gd name="T4" fmla="*/ 637 w 922"/>
              <a:gd name="T5" fmla="*/ 721 h 786"/>
              <a:gd name="T6" fmla="*/ 224 w 922"/>
              <a:gd name="T7" fmla="*/ 712 h 786"/>
              <a:gd name="T8" fmla="*/ 23 w 922"/>
              <a:gd name="T9" fmla="*/ 435 h 786"/>
              <a:gd name="T10" fmla="*/ 23 w 922"/>
              <a:gd name="T11" fmla="*/ 417 h 786"/>
              <a:gd name="T12" fmla="*/ 92 w 922"/>
              <a:gd name="T13" fmla="*/ 239 h 786"/>
              <a:gd name="T14" fmla="*/ 532 w 922"/>
              <a:gd name="T15" fmla="*/ 60 h 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22" h="786">
                <a:moveTo>
                  <a:pt x="532" y="60"/>
                </a:moveTo>
                <a:cubicBezTo>
                  <a:pt x="692" y="117"/>
                  <a:pt x="826" y="173"/>
                  <a:pt x="874" y="378"/>
                </a:cubicBezTo>
                <a:cubicBezTo>
                  <a:pt x="922" y="583"/>
                  <a:pt x="791" y="663"/>
                  <a:pt x="637" y="721"/>
                </a:cubicBezTo>
                <a:cubicBezTo>
                  <a:pt x="464" y="786"/>
                  <a:pt x="237" y="760"/>
                  <a:pt x="224" y="712"/>
                </a:cubicBezTo>
                <a:cubicBezTo>
                  <a:pt x="213" y="672"/>
                  <a:pt x="0" y="654"/>
                  <a:pt x="23" y="435"/>
                </a:cubicBezTo>
                <a:cubicBezTo>
                  <a:pt x="24" y="430"/>
                  <a:pt x="22" y="423"/>
                  <a:pt x="23" y="417"/>
                </a:cubicBezTo>
                <a:cubicBezTo>
                  <a:pt x="28" y="365"/>
                  <a:pt x="42" y="306"/>
                  <a:pt x="92" y="239"/>
                </a:cubicBezTo>
                <a:cubicBezTo>
                  <a:pt x="176" y="127"/>
                  <a:pt x="363" y="0"/>
                  <a:pt x="532" y="60"/>
                </a:cubicBezTo>
                <a:close/>
              </a:path>
            </a:pathLst>
          </a:custGeom>
          <a:noFill/>
          <a:ln w="4763" cap="flat">
            <a:solidFill>
              <a:srgbClr val="D6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7"/>
          <p:cNvSpPr>
            <a:spLocks/>
          </p:cNvSpPr>
          <p:nvPr/>
        </p:nvSpPr>
        <p:spPr bwMode="auto">
          <a:xfrm>
            <a:off x="2695576" y="765176"/>
            <a:ext cx="3521075" cy="3065463"/>
          </a:xfrm>
          <a:custGeom>
            <a:avLst/>
            <a:gdLst>
              <a:gd name="T0" fmla="*/ 511 w 867"/>
              <a:gd name="T1" fmla="*/ 65 h 756"/>
              <a:gd name="T2" fmla="*/ 825 w 867"/>
              <a:gd name="T3" fmla="*/ 366 h 756"/>
              <a:gd name="T4" fmla="*/ 604 w 867"/>
              <a:gd name="T5" fmla="*/ 689 h 756"/>
              <a:gd name="T6" fmla="*/ 206 w 867"/>
              <a:gd name="T7" fmla="*/ 679 h 756"/>
              <a:gd name="T8" fmla="*/ 15 w 867"/>
              <a:gd name="T9" fmla="*/ 417 h 756"/>
              <a:gd name="T10" fmla="*/ 13 w 867"/>
              <a:gd name="T11" fmla="*/ 400 h 756"/>
              <a:gd name="T12" fmla="*/ 80 w 867"/>
              <a:gd name="T13" fmla="*/ 227 h 756"/>
              <a:gd name="T14" fmla="*/ 511 w 867"/>
              <a:gd name="T15" fmla="*/ 65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7" h="756">
                <a:moveTo>
                  <a:pt x="511" y="65"/>
                </a:moveTo>
                <a:cubicBezTo>
                  <a:pt x="659" y="124"/>
                  <a:pt x="783" y="177"/>
                  <a:pt x="825" y="366"/>
                </a:cubicBezTo>
                <a:cubicBezTo>
                  <a:pt x="867" y="557"/>
                  <a:pt x="744" y="631"/>
                  <a:pt x="604" y="689"/>
                </a:cubicBezTo>
                <a:cubicBezTo>
                  <a:pt x="441" y="756"/>
                  <a:pt x="221" y="732"/>
                  <a:pt x="206" y="679"/>
                </a:cubicBezTo>
                <a:cubicBezTo>
                  <a:pt x="194" y="636"/>
                  <a:pt x="0" y="618"/>
                  <a:pt x="15" y="417"/>
                </a:cubicBezTo>
                <a:cubicBezTo>
                  <a:pt x="16" y="412"/>
                  <a:pt x="13" y="406"/>
                  <a:pt x="13" y="400"/>
                </a:cubicBezTo>
                <a:cubicBezTo>
                  <a:pt x="17" y="351"/>
                  <a:pt x="29" y="294"/>
                  <a:pt x="80" y="227"/>
                </a:cubicBezTo>
                <a:cubicBezTo>
                  <a:pt x="158" y="127"/>
                  <a:pt x="346" y="0"/>
                  <a:pt x="511" y="65"/>
                </a:cubicBezTo>
                <a:close/>
              </a:path>
            </a:pathLst>
          </a:custGeom>
          <a:noFill/>
          <a:ln w="4763" cap="flat">
            <a:solidFill>
              <a:srgbClr val="D4D3D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48"/>
          <p:cNvSpPr>
            <a:spLocks/>
          </p:cNvSpPr>
          <p:nvPr/>
        </p:nvSpPr>
        <p:spPr bwMode="auto">
          <a:xfrm>
            <a:off x="2867026" y="822326"/>
            <a:ext cx="3302000" cy="2955925"/>
          </a:xfrm>
          <a:custGeom>
            <a:avLst/>
            <a:gdLst>
              <a:gd name="T0" fmla="*/ 490 w 813"/>
              <a:gd name="T1" fmla="*/ 71 h 729"/>
              <a:gd name="T2" fmla="*/ 776 w 813"/>
              <a:gd name="T3" fmla="*/ 356 h 729"/>
              <a:gd name="T4" fmla="*/ 571 w 813"/>
              <a:gd name="T5" fmla="*/ 659 h 729"/>
              <a:gd name="T6" fmla="*/ 189 w 813"/>
              <a:gd name="T7" fmla="*/ 648 h 729"/>
              <a:gd name="T8" fmla="*/ 7 w 813"/>
              <a:gd name="T9" fmla="*/ 400 h 729"/>
              <a:gd name="T10" fmla="*/ 4 w 813"/>
              <a:gd name="T11" fmla="*/ 384 h 729"/>
              <a:gd name="T12" fmla="*/ 68 w 813"/>
              <a:gd name="T13" fmla="*/ 217 h 729"/>
              <a:gd name="T14" fmla="*/ 490 w 813"/>
              <a:gd name="T15" fmla="*/ 71 h 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3" h="729">
                <a:moveTo>
                  <a:pt x="490" y="71"/>
                </a:moveTo>
                <a:cubicBezTo>
                  <a:pt x="627" y="132"/>
                  <a:pt x="740" y="182"/>
                  <a:pt x="776" y="356"/>
                </a:cubicBezTo>
                <a:cubicBezTo>
                  <a:pt x="813" y="531"/>
                  <a:pt x="698" y="600"/>
                  <a:pt x="571" y="659"/>
                </a:cubicBezTo>
                <a:cubicBezTo>
                  <a:pt x="418" y="729"/>
                  <a:pt x="205" y="706"/>
                  <a:pt x="189" y="648"/>
                </a:cubicBezTo>
                <a:cubicBezTo>
                  <a:pt x="176" y="600"/>
                  <a:pt x="0" y="583"/>
                  <a:pt x="7" y="400"/>
                </a:cubicBezTo>
                <a:cubicBezTo>
                  <a:pt x="7" y="395"/>
                  <a:pt x="4" y="389"/>
                  <a:pt x="4" y="384"/>
                </a:cubicBezTo>
                <a:cubicBezTo>
                  <a:pt x="6" y="338"/>
                  <a:pt x="16" y="283"/>
                  <a:pt x="68" y="217"/>
                </a:cubicBezTo>
                <a:cubicBezTo>
                  <a:pt x="139" y="127"/>
                  <a:pt x="328" y="0"/>
                  <a:pt x="490" y="71"/>
                </a:cubicBezTo>
                <a:close/>
              </a:path>
            </a:pathLst>
          </a:custGeom>
          <a:noFill/>
          <a:ln w="4763" cap="flat">
            <a:solidFill>
              <a:srgbClr val="D2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49"/>
          <p:cNvSpPr>
            <a:spLocks/>
          </p:cNvSpPr>
          <p:nvPr/>
        </p:nvSpPr>
        <p:spPr bwMode="auto">
          <a:xfrm>
            <a:off x="3017194" y="1094587"/>
            <a:ext cx="2996944" cy="2515975"/>
          </a:xfrm>
          <a:custGeom>
            <a:avLst/>
            <a:gdLst>
              <a:gd name="T0" fmla="*/ 500 w 789"/>
              <a:gd name="T1" fmla="*/ 77 h 701"/>
              <a:gd name="T2" fmla="*/ 759 w 789"/>
              <a:gd name="T3" fmla="*/ 345 h 701"/>
              <a:gd name="T4" fmla="*/ 568 w 789"/>
              <a:gd name="T5" fmla="*/ 628 h 701"/>
              <a:gd name="T6" fmla="*/ 203 w 789"/>
              <a:gd name="T7" fmla="*/ 616 h 701"/>
              <a:gd name="T8" fmla="*/ 30 w 789"/>
              <a:gd name="T9" fmla="*/ 383 h 701"/>
              <a:gd name="T10" fmla="*/ 26 w 789"/>
              <a:gd name="T11" fmla="*/ 368 h 701"/>
              <a:gd name="T12" fmla="*/ 87 w 789"/>
              <a:gd name="T13" fmla="*/ 206 h 701"/>
              <a:gd name="T14" fmla="*/ 500 w 789"/>
              <a:gd name="T15" fmla="*/ 77 h 701"/>
              <a:gd name="connsiteX0" fmla="*/ 6007 w 9355"/>
              <a:gd name="connsiteY0" fmla="*/ 341 h 8854"/>
              <a:gd name="connsiteX1" fmla="*/ 9290 w 9355"/>
              <a:gd name="connsiteY1" fmla="*/ 4165 h 8854"/>
              <a:gd name="connsiteX2" fmla="*/ 6869 w 9355"/>
              <a:gd name="connsiteY2" fmla="*/ 8202 h 8854"/>
              <a:gd name="connsiteX3" fmla="*/ 2243 w 9355"/>
              <a:gd name="connsiteY3" fmla="*/ 8030 h 8854"/>
              <a:gd name="connsiteX4" fmla="*/ 50 w 9355"/>
              <a:gd name="connsiteY4" fmla="*/ 4707 h 8854"/>
              <a:gd name="connsiteX5" fmla="*/ 0 w 9355"/>
              <a:gd name="connsiteY5" fmla="*/ 4493 h 8854"/>
              <a:gd name="connsiteX6" fmla="*/ 773 w 9355"/>
              <a:gd name="connsiteY6" fmla="*/ 2182 h 8854"/>
              <a:gd name="connsiteX7" fmla="*/ 6007 w 9355"/>
              <a:gd name="connsiteY7" fmla="*/ 341 h 8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5" h="8854">
                <a:moveTo>
                  <a:pt x="6007" y="341"/>
                </a:moveTo>
                <a:cubicBezTo>
                  <a:pt x="7604" y="1226"/>
                  <a:pt x="8884" y="1911"/>
                  <a:pt x="9290" y="4165"/>
                </a:cubicBezTo>
                <a:cubicBezTo>
                  <a:pt x="9670" y="6447"/>
                  <a:pt x="8327" y="7360"/>
                  <a:pt x="6869" y="8202"/>
                </a:cubicBezTo>
                <a:cubicBezTo>
                  <a:pt x="5069" y="9243"/>
                  <a:pt x="2458" y="8929"/>
                  <a:pt x="2243" y="8030"/>
                </a:cubicBezTo>
                <a:cubicBezTo>
                  <a:pt x="2053" y="7303"/>
                  <a:pt x="46" y="7049"/>
                  <a:pt x="50" y="4707"/>
                </a:cubicBezTo>
                <a:cubicBezTo>
                  <a:pt x="38" y="4650"/>
                  <a:pt x="0" y="4564"/>
                  <a:pt x="0" y="4493"/>
                </a:cubicBezTo>
                <a:cubicBezTo>
                  <a:pt x="0" y="3879"/>
                  <a:pt x="88" y="3123"/>
                  <a:pt x="773" y="2182"/>
                </a:cubicBezTo>
                <a:cubicBezTo>
                  <a:pt x="1584" y="1055"/>
                  <a:pt x="3992" y="-757"/>
                  <a:pt x="6007" y="341"/>
                </a:cubicBezTo>
                <a:close/>
              </a:path>
            </a:pathLst>
          </a:custGeom>
          <a:noFill/>
          <a:ln w="4763" cap="flat">
            <a:solidFill>
              <a:srgbClr val="D0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50"/>
          <p:cNvSpPr>
            <a:spLocks/>
          </p:cNvSpPr>
          <p:nvPr/>
        </p:nvSpPr>
        <p:spPr bwMode="auto">
          <a:xfrm>
            <a:off x="3146617" y="1155074"/>
            <a:ext cx="2835017" cy="2396587"/>
          </a:xfrm>
          <a:custGeom>
            <a:avLst/>
            <a:gdLst>
              <a:gd name="T0" fmla="*/ 480 w 736"/>
              <a:gd name="T1" fmla="*/ 84 h 674"/>
              <a:gd name="T2" fmla="*/ 711 w 736"/>
              <a:gd name="T3" fmla="*/ 336 h 674"/>
              <a:gd name="T4" fmla="*/ 536 w 736"/>
              <a:gd name="T5" fmla="*/ 598 h 674"/>
              <a:gd name="T6" fmla="*/ 186 w 736"/>
              <a:gd name="T7" fmla="*/ 586 h 674"/>
              <a:gd name="T8" fmla="*/ 22 w 736"/>
              <a:gd name="T9" fmla="*/ 367 h 674"/>
              <a:gd name="T10" fmla="*/ 18 w 736"/>
              <a:gd name="T11" fmla="*/ 352 h 674"/>
              <a:gd name="T12" fmla="*/ 76 w 736"/>
              <a:gd name="T13" fmla="*/ 196 h 674"/>
              <a:gd name="T14" fmla="*/ 480 w 736"/>
              <a:gd name="T15" fmla="*/ 84 h 674"/>
              <a:gd name="connsiteX0" fmla="*/ 6293 w 9484"/>
              <a:gd name="connsiteY0" fmla="*/ 429 h 8772"/>
              <a:gd name="connsiteX1" fmla="*/ 9431 w 9484"/>
              <a:gd name="connsiteY1" fmla="*/ 4168 h 8772"/>
              <a:gd name="connsiteX2" fmla="*/ 7054 w 9484"/>
              <a:gd name="connsiteY2" fmla="*/ 8055 h 8772"/>
              <a:gd name="connsiteX3" fmla="*/ 2298 w 9484"/>
              <a:gd name="connsiteY3" fmla="*/ 7877 h 8772"/>
              <a:gd name="connsiteX4" fmla="*/ 70 w 9484"/>
              <a:gd name="connsiteY4" fmla="*/ 4628 h 8772"/>
              <a:gd name="connsiteX5" fmla="*/ 16 w 9484"/>
              <a:gd name="connsiteY5" fmla="*/ 4406 h 8772"/>
              <a:gd name="connsiteX6" fmla="*/ 804 w 9484"/>
              <a:gd name="connsiteY6" fmla="*/ 2091 h 8772"/>
              <a:gd name="connsiteX7" fmla="*/ 6293 w 9484"/>
              <a:gd name="connsiteY7" fmla="*/ 429 h 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84" h="8772">
                <a:moveTo>
                  <a:pt x="6293" y="429"/>
                </a:moveTo>
                <a:cubicBezTo>
                  <a:pt x="7855" y="1349"/>
                  <a:pt x="9092" y="2047"/>
                  <a:pt x="9431" y="4168"/>
                </a:cubicBezTo>
                <a:cubicBezTo>
                  <a:pt x="9771" y="6305"/>
                  <a:pt x="8426" y="7180"/>
                  <a:pt x="7054" y="8055"/>
                </a:cubicBezTo>
                <a:cubicBezTo>
                  <a:pt x="5274" y="9183"/>
                  <a:pt x="2556" y="8871"/>
                  <a:pt x="2298" y="7877"/>
                </a:cubicBezTo>
                <a:cubicBezTo>
                  <a:pt x="2094" y="7047"/>
                  <a:pt x="248" y="6961"/>
                  <a:pt x="70" y="4628"/>
                </a:cubicBezTo>
                <a:cubicBezTo>
                  <a:pt x="56" y="4569"/>
                  <a:pt x="16" y="4480"/>
                  <a:pt x="16" y="4406"/>
                </a:cubicBezTo>
                <a:cubicBezTo>
                  <a:pt x="-12" y="3827"/>
                  <a:pt x="-93" y="2922"/>
                  <a:pt x="804" y="2091"/>
                </a:cubicBezTo>
                <a:cubicBezTo>
                  <a:pt x="1388" y="934"/>
                  <a:pt x="4187" y="-817"/>
                  <a:pt x="6293" y="429"/>
                </a:cubicBezTo>
                <a:close/>
              </a:path>
            </a:pathLst>
          </a:custGeom>
          <a:noFill/>
          <a:ln w="4763" cap="flat">
            <a:solidFill>
              <a:srgbClr val="CE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51"/>
          <p:cNvSpPr>
            <a:spLocks/>
          </p:cNvSpPr>
          <p:nvPr/>
        </p:nvSpPr>
        <p:spPr bwMode="auto">
          <a:xfrm>
            <a:off x="3273663" y="1219921"/>
            <a:ext cx="2674342" cy="2275516"/>
          </a:xfrm>
          <a:custGeom>
            <a:avLst/>
            <a:gdLst>
              <a:gd name="T0" fmla="*/ 463 w 686"/>
              <a:gd name="T1" fmla="*/ 91 h 648"/>
              <a:gd name="T2" fmla="*/ 666 w 686"/>
              <a:gd name="T3" fmla="*/ 326 h 648"/>
              <a:gd name="T4" fmla="*/ 507 w 686"/>
              <a:gd name="T5" fmla="*/ 569 h 648"/>
              <a:gd name="T6" fmla="*/ 173 w 686"/>
              <a:gd name="T7" fmla="*/ 555 h 648"/>
              <a:gd name="T8" fmla="*/ 18 w 686"/>
              <a:gd name="T9" fmla="*/ 351 h 648"/>
              <a:gd name="T10" fmla="*/ 13 w 686"/>
              <a:gd name="T11" fmla="*/ 337 h 648"/>
              <a:gd name="T12" fmla="*/ 67 w 686"/>
              <a:gd name="T13" fmla="*/ 186 h 648"/>
              <a:gd name="T14" fmla="*/ 463 w 686"/>
              <a:gd name="T15" fmla="*/ 91 h 648"/>
              <a:gd name="connsiteX0" fmla="*/ 6600 w 9599"/>
              <a:gd name="connsiteY0" fmla="*/ 507 h 8661"/>
              <a:gd name="connsiteX1" fmla="*/ 9559 w 9599"/>
              <a:gd name="connsiteY1" fmla="*/ 4134 h 8661"/>
              <a:gd name="connsiteX2" fmla="*/ 7242 w 9599"/>
              <a:gd name="connsiteY2" fmla="*/ 7884 h 8661"/>
              <a:gd name="connsiteX3" fmla="*/ 2373 w 9599"/>
              <a:gd name="connsiteY3" fmla="*/ 7668 h 8661"/>
              <a:gd name="connsiteX4" fmla="*/ 113 w 9599"/>
              <a:gd name="connsiteY4" fmla="*/ 4520 h 8661"/>
              <a:gd name="connsiteX5" fmla="*/ 41 w 9599"/>
              <a:gd name="connsiteY5" fmla="*/ 4304 h 8661"/>
              <a:gd name="connsiteX6" fmla="*/ 828 w 9599"/>
              <a:gd name="connsiteY6" fmla="*/ 1973 h 8661"/>
              <a:gd name="connsiteX7" fmla="*/ 6600 w 9599"/>
              <a:gd name="connsiteY7" fmla="*/ 507 h 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9" h="8661">
                <a:moveTo>
                  <a:pt x="6600" y="507"/>
                </a:moveTo>
                <a:cubicBezTo>
                  <a:pt x="8116" y="1480"/>
                  <a:pt x="9268" y="2159"/>
                  <a:pt x="9559" y="4134"/>
                </a:cubicBezTo>
                <a:cubicBezTo>
                  <a:pt x="9851" y="6140"/>
                  <a:pt x="8524" y="6973"/>
                  <a:pt x="7242" y="7884"/>
                </a:cubicBezTo>
                <a:cubicBezTo>
                  <a:pt x="5478" y="9103"/>
                  <a:pt x="2664" y="8779"/>
                  <a:pt x="2373" y="7668"/>
                </a:cubicBezTo>
                <a:cubicBezTo>
                  <a:pt x="2125" y="6757"/>
                  <a:pt x="424" y="6583"/>
                  <a:pt x="113" y="4520"/>
                </a:cubicBezTo>
                <a:cubicBezTo>
                  <a:pt x="99" y="4458"/>
                  <a:pt x="41" y="4381"/>
                  <a:pt x="41" y="4304"/>
                </a:cubicBezTo>
                <a:cubicBezTo>
                  <a:pt x="-18" y="3748"/>
                  <a:pt x="-149" y="2822"/>
                  <a:pt x="828" y="1973"/>
                </a:cubicBezTo>
                <a:cubicBezTo>
                  <a:pt x="1382" y="955"/>
                  <a:pt x="4385" y="-897"/>
                  <a:pt x="6600" y="507"/>
                </a:cubicBezTo>
                <a:close/>
              </a:path>
            </a:pathLst>
          </a:custGeom>
          <a:noFill/>
          <a:ln w="4763" cap="flat">
            <a:solidFill>
              <a:srgbClr val="CCCB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52"/>
          <p:cNvSpPr>
            <a:spLocks/>
          </p:cNvSpPr>
          <p:nvPr/>
        </p:nvSpPr>
        <p:spPr bwMode="auto">
          <a:xfrm>
            <a:off x="3401983" y="1283555"/>
            <a:ext cx="2513290" cy="2158820"/>
          </a:xfrm>
          <a:custGeom>
            <a:avLst/>
            <a:gdLst>
              <a:gd name="T0" fmla="*/ 456 w 645"/>
              <a:gd name="T1" fmla="*/ 98 h 623"/>
              <a:gd name="T2" fmla="*/ 631 w 645"/>
              <a:gd name="T3" fmla="*/ 317 h 623"/>
              <a:gd name="T4" fmla="*/ 487 w 645"/>
              <a:gd name="T5" fmla="*/ 539 h 623"/>
              <a:gd name="T6" fmla="*/ 169 w 645"/>
              <a:gd name="T7" fmla="*/ 525 h 623"/>
              <a:gd name="T8" fmla="*/ 24 w 645"/>
              <a:gd name="T9" fmla="*/ 335 h 623"/>
              <a:gd name="T10" fmla="*/ 18 w 645"/>
              <a:gd name="T11" fmla="*/ 322 h 623"/>
              <a:gd name="T12" fmla="*/ 69 w 645"/>
              <a:gd name="T13" fmla="*/ 176 h 623"/>
              <a:gd name="T14" fmla="*/ 456 w 645"/>
              <a:gd name="T15" fmla="*/ 98 h 623"/>
              <a:gd name="connsiteX0" fmla="*/ 6858 w 9595"/>
              <a:gd name="connsiteY0" fmla="*/ 596 h 8542"/>
              <a:gd name="connsiteX1" fmla="*/ 9571 w 9595"/>
              <a:gd name="connsiteY1" fmla="*/ 4111 h 8542"/>
              <a:gd name="connsiteX2" fmla="*/ 7338 w 9595"/>
              <a:gd name="connsiteY2" fmla="*/ 7675 h 8542"/>
              <a:gd name="connsiteX3" fmla="*/ 2408 w 9595"/>
              <a:gd name="connsiteY3" fmla="*/ 7450 h 8542"/>
              <a:gd name="connsiteX4" fmla="*/ 160 w 9595"/>
              <a:gd name="connsiteY4" fmla="*/ 4400 h 8542"/>
              <a:gd name="connsiteX5" fmla="*/ 67 w 9595"/>
              <a:gd name="connsiteY5" fmla="*/ 4192 h 8542"/>
              <a:gd name="connsiteX6" fmla="*/ 858 w 9595"/>
              <a:gd name="connsiteY6" fmla="*/ 1848 h 8542"/>
              <a:gd name="connsiteX7" fmla="*/ 6858 w 9595"/>
              <a:gd name="connsiteY7" fmla="*/ 596 h 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5" h="8542">
                <a:moveTo>
                  <a:pt x="6858" y="596"/>
                </a:moveTo>
                <a:cubicBezTo>
                  <a:pt x="8315" y="1607"/>
                  <a:pt x="9354" y="2297"/>
                  <a:pt x="9571" y="4111"/>
                </a:cubicBezTo>
                <a:cubicBezTo>
                  <a:pt x="9788" y="5941"/>
                  <a:pt x="8517" y="6744"/>
                  <a:pt x="7338" y="7675"/>
                </a:cubicBezTo>
                <a:cubicBezTo>
                  <a:pt x="5633" y="9023"/>
                  <a:pt x="2749" y="8686"/>
                  <a:pt x="2408" y="7450"/>
                </a:cubicBezTo>
                <a:cubicBezTo>
                  <a:pt x="2145" y="6423"/>
                  <a:pt x="549" y="6115"/>
                  <a:pt x="160" y="4400"/>
                </a:cubicBezTo>
                <a:cubicBezTo>
                  <a:pt x="129" y="4352"/>
                  <a:pt x="83" y="4256"/>
                  <a:pt x="67" y="4192"/>
                </a:cubicBezTo>
                <a:cubicBezTo>
                  <a:pt x="-10" y="3678"/>
                  <a:pt x="-212" y="2715"/>
                  <a:pt x="858" y="1848"/>
                </a:cubicBezTo>
                <a:cubicBezTo>
                  <a:pt x="1354" y="965"/>
                  <a:pt x="4579" y="-977"/>
                  <a:pt x="6858" y="596"/>
                </a:cubicBezTo>
                <a:close/>
              </a:path>
            </a:pathLst>
          </a:custGeom>
          <a:noFill/>
          <a:ln w="4763" cap="flat">
            <a:solidFill>
              <a:srgbClr val="CAC9C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53"/>
          <p:cNvSpPr>
            <a:spLocks/>
          </p:cNvSpPr>
          <p:nvPr/>
        </p:nvSpPr>
        <p:spPr bwMode="auto">
          <a:xfrm>
            <a:off x="3525514" y="1343191"/>
            <a:ext cx="2357432" cy="2043039"/>
          </a:xfrm>
          <a:custGeom>
            <a:avLst/>
            <a:gdLst>
              <a:gd name="T0" fmla="*/ 449 w 605"/>
              <a:gd name="T1" fmla="*/ 107 h 600"/>
              <a:gd name="T2" fmla="*/ 596 w 605"/>
              <a:gd name="T3" fmla="*/ 309 h 600"/>
              <a:gd name="T4" fmla="*/ 468 w 605"/>
              <a:gd name="T5" fmla="*/ 511 h 600"/>
              <a:gd name="T6" fmla="*/ 166 w 605"/>
              <a:gd name="T7" fmla="*/ 496 h 600"/>
              <a:gd name="T8" fmla="*/ 30 w 605"/>
              <a:gd name="T9" fmla="*/ 321 h 600"/>
              <a:gd name="T10" fmla="*/ 23 w 605"/>
              <a:gd name="T11" fmla="*/ 309 h 600"/>
              <a:gd name="T12" fmla="*/ 71 w 605"/>
              <a:gd name="T13" fmla="*/ 169 h 600"/>
              <a:gd name="T14" fmla="*/ 449 w 605"/>
              <a:gd name="T15" fmla="*/ 107 h 600"/>
              <a:gd name="connsiteX0" fmla="*/ 7151 w 9593"/>
              <a:gd name="connsiteY0" fmla="*/ 706 h 8395"/>
              <a:gd name="connsiteX1" fmla="*/ 9581 w 9593"/>
              <a:gd name="connsiteY1" fmla="*/ 4073 h 8395"/>
              <a:gd name="connsiteX2" fmla="*/ 7466 w 9593"/>
              <a:gd name="connsiteY2" fmla="*/ 7440 h 8395"/>
              <a:gd name="connsiteX3" fmla="*/ 2474 w 9593"/>
              <a:gd name="connsiteY3" fmla="*/ 7190 h 8395"/>
              <a:gd name="connsiteX4" fmla="*/ 226 w 9593"/>
              <a:gd name="connsiteY4" fmla="*/ 4273 h 8395"/>
              <a:gd name="connsiteX5" fmla="*/ 110 w 9593"/>
              <a:gd name="connsiteY5" fmla="*/ 4073 h 8395"/>
              <a:gd name="connsiteX6" fmla="*/ 904 w 9593"/>
              <a:gd name="connsiteY6" fmla="*/ 1740 h 8395"/>
              <a:gd name="connsiteX7" fmla="*/ 7151 w 9593"/>
              <a:gd name="connsiteY7" fmla="*/ 706 h 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3" h="8395">
                <a:moveTo>
                  <a:pt x="7151" y="706"/>
                </a:moveTo>
                <a:cubicBezTo>
                  <a:pt x="8523" y="1756"/>
                  <a:pt x="9449" y="2456"/>
                  <a:pt x="9581" y="4073"/>
                </a:cubicBezTo>
                <a:cubicBezTo>
                  <a:pt x="9730" y="5723"/>
                  <a:pt x="8523" y="6506"/>
                  <a:pt x="7466" y="7440"/>
                </a:cubicBezTo>
                <a:cubicBezTo>
                  <a:pt x="5829" y="8923"/>
                  <a:pt x="2854" y="8556"/>
                  <a:pt x="2474" y="7190"/>
                </a:cubicBezTo>
                <a:cubicBezTo>
                  <a:pt x="2160" y="6073"/>
                  <a:pt x="612" y="5772"/>
                  <a:pt x="226" y="4273"/>
                </a:cubicBezTo>
                <a:cubicBezTo>
                  <a:pt x="193" y="4223"/>
                  <a:pt x="127" y="4140"/>
                  <a:pt x="110" y="4073"/>
                </a:cubicBezTo>
                <a:cubicBezTo>
                  <a:pt x="-6" y="3590"/>
                  <a:pt x="-270" y="2606"/>
                  <a:pt x="904" y="1740"/>
                </a:cubicBezTo>
                <a:cubicBezTo>
                  <a:pt x="1317" y="990"/>
                  <a:pt x="4788" y="-1077"/>
                  <a:pt x="7151" y="706"/>
                </a:cubicBezTo>
                <a:close/>
              </a:path>
            </a:pathLst>
          </a:custGeom>
          <a:noFill/>
          <a:ln w="4763" cap="flat">
            <a:solidFill>
              <a:srgbClr val="C8C7C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54"/>
          <p:cNvSpPr>
            <a:spLocks/>
          </p:cNvSpPr>
          <p:nvPr/>
        </p:nvSpPr>
        <p:spPr bwMode="auto">
          <a:xfrm>
            <a:off x="3650081" y="1403055"/>
            <a:ext cx="2205392" cy="1928235"/>
          </a:xfrm>
          <a:custGeom>
            <a:avLst/>
            <a:gdLst>
              <a:gd name="T0" fmla="*/ 442 w 565"/>
              <a:gd name="T1" fmla="*/ 116 h 577"/>
              <a:gd name="T2" fmla="*/ 562 w 565"/>
              <a:gd name="T3" fmla="*/ 302 h 577"/>
              <a:gd name="T4" fmla="*/ 449 w 565"/>
              <a:gd name="T5" fmla="*/ 484 h 577"/>
              <a:gd name="T6" fmla="*/ 163 w 565"/>
              <a:gd name="T7" fmla="*/ 468 h 577"/>
              <a:gd name="T8" fmla="*/ 35 w 565"/>
              <a:gd name="T9" fmla="*/ 307 h 577"/>
              <a:gd name="T10" fmla="*/ 28 w 565"/>
              <a:gd name="T11" fmla="*/ 295 h 577"/>
              <a:gd name="T12" fmla="*/ 73 w 565"/>
              <a:gd name="T13" fmla="*/ 161 h 577"/>
              <a:gd name="T14" fmla="*/ 442 w 565"/>
              <a:gd name="T15" fmla="*/ 116 h 577"/>
              <a:gd name="connsiteX0" fmla="*/ 7489 w 9614"/>
              <a:gd name="connsiteY0" fmla="*/ 830 h 8246"/>
              <a:gd name="connsiteX1" fmla="*/ 9613 w 9614"/>
              <a:gd name="connsiteY1" fmla="*/ 4054 h 8246"/>
              <a:gd name="connsiteX2" fmla="*/ 7613 w 9614"/>
              <a:gd name="connsiteY2" fmla="*/ 7208 h 8246"/>
              <a:gd name="connsiteX3" fmla="*/ 2551 w 9614"/>
              <a:gd name="connsiteY3" fmla="*/ 6931 h 8246"/>
              <a:gd name="connsiteX4" fmla="*/ 285 w 9614"/>
              <a:gd name="connsiteY4" fmla="*/ 4141 h 8246"/>
              <a:gd name="connsiteX5" fmla="*/ 162 w 9614"/>
              <a:gd name="connsiteY5" fmla="*/ 3933 h 8246"/>
              <a:gd name="connsiteX6" fmla="*/ 958 w 9614"/>
              <a:gd name="connsiteY6" fmla="*/ 1610 h 8246"/>
              <a:gd name="connsiteX7" fmla="*/ 7489 w 9614"/>
              <a:gd name="connsiteY7" fmla="*/ 830 h 8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4" h="8246">
                <a:moveTo>
                  <a:pt x="7489" y="830"/>
                </a:moveTo>
                <a:cubicBezTo>
                  <a:pt x="8799" y="1905"/>
                  <a:pt x="9560" y="2633"/>
                  <a:pt x="9613" y="4054"/>
                </a:cubicBezTo>
                <a:cubicBezTo>
                  <a:pt x="9666" y="5492"/>
                  <a:pt x="8516" y="6255"/>
                  <a:pt x="7613" y="7208"/>
                </a:cubicBezTo>
                <a:cubicBezTo>
                  <a:pt x="6055" y="8820"/>
                  <a:pt x="2976" y="8421"/>
                  <a:pt x="2551" y="6931"/>
                </a:cubicBezTo>
                <a:cubicBezTo>
                  <a:pt x="2197" y="5683"/>
                  <a:pt x="899" y="5406"/>
                  <a:pt x="285" y="4141"/>
                </a:cubicBezTo>
                <a:cubicBezTo>
                  <a:pt x="250" y="4089"/>
                  <a:pt x="179" y="4002"/>
                  <a:pt x="162" y="3933"/>
                </a:cubicBezTo>
                <a:cubicBezTo>
                  <a:pt x="2" y="3499"/>
                  <a:pt x="-334" y="2512"/>
                  <a:pt x="958" y="1610"/>
                </a:cubicBezTo>
                <a:cubicBezTo>
                  <a:pt x="1294" y="1021"/>
                  <a:pt x="5064" y="-1180"/>
                  <a:pt x="7489" y="830"/>
                </a:cubicBezTo>
                <a:close/>
              </a:path>
            </a:pathLst>
          </a:custGeom>
          <a:noFill/>
          <a:ln w="4763" cap="flat">
            <a:solidFill>
              <a:srgbClr val="C6C5C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55"/>
          <p:cNvSpPr>
            <a:spLocks/>
          </p:cNvSpPr>
          <p:nvPr/>
        </p:nvSpPr>
        <p:spPr bwMode="auto">
          <a:xfrm>
            <a:off x="3775182" y="1461923"/>
            <a:ext cx="2052522" cy="1819180"/>
          </a:xfrm>
          <a:custGeom>
            <a:avLst/>
            <a:gdLst>
              <a:gd name="T0" fmla="*/ 435 w 529"/>
              <a:gd name="T1" fmla="*/ 125 h 556"/>
              <a:gd name="T2" fmla="*/ 527 w 529"/>
              <a:gd name="T3" fmla="*/ 294 h 556"/>
              <a:gd name="T4" fmla="*/ 430 w 529"/>
              <a:gd name="T5" fmla="*/ 456 h 556"/>
              <a:gd name="T6" fmla="*/ 159 w 529"/>
              <a:gd name="T7" fmla="*/ 439 h 556"/>
              <a:gd name="T8" fmla="*/ 41 w 529"/>
              <a:gd name="T9" fmla="*/ 293 h 556"/>
              <a:gd name="T10" fmla="*/ 32 w 529"/>
              <a:gd name="T11" fmla="*/ 282 h 556"/>
              <a:gd name="T12" fmla="*/ 75 w 529"/>
              <a:gd name="T13" fmla="*/ 153 h 556"/>
              <a:gd name="T14" fmla="*/ 435 w 529"/>
              <a:gd name="T15" fmla="*/ 125 h 556"/>
              <a:gd name="connsiteX0" fmla="*/ 7816 w 9556"/>
              <a:gd name="connsiteY0" fmla="*/ 960 h 8070"/>
              <a:gd name="connsiteX1" fmla="*/ 9555 w 9556"/>
              <a:gd name="connsiteY1" fmla="*/ 4000 h 8070"/>
              <a:gd name="connsiteX2" fmla="*/ 7722 w 9556"/>
              <a:gd name="connsiteY2" fmla="*/ 6913 h 8070"/>
              <a:gd name="connsiteX3" fmla="*/ 2599 w 9556"/>
              <a:gd name="connsiteY3" fmla="*/ 6608 h 8070"/>
              <a:gd name="connsiteX4" fmla="*/ 368 w 9556"/>
              <a:gd name="connsiteY4" fmla="*/ 3982 h 8070"/>
              <a:gd name="connsiteX5" fmla="*/ 198 w 9556"/>
              <a:gd name="connsiteY5" fmla="*/ 3784 h 8070"/>
              <a:gd name="connsiteX6" fmla="*/ 1011 w 9556"/>
              <a:gd name="connsiteY6" fmla="*/ 1464 h 8070"/>
              <a:gd name="connsiteX7" fmla="*/ 7816 w 9556"/>
              <a:gd name="connsiteY7" fmla="*/ 960 h 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56" h="8070">
                <a:moveTo>
                  <a:pt x="7816" y="960"/>
                </a:moveTo>
                <a:cubicBezTo>
                  <a:pt x="9026" y="2075"/>
                  <a:pt x="9593" y="2813"/>
                  <a:pt x="9555" y="4000"/>
                </a:cubicBezTo>
                <a:cubicBezTo>
                  <a:pt x="9498" y="5241"/>
                  <a:pt x="8478" y="5960"/>
                  <a:pt x="7722" y="6913"/>
                </a:cubicBezTo>
                <a:cubicBezTo>
                  <a:pt x="6304" y="8712"/>
                  <a:pt x="3090" y="8262"/>
                  <a:pt x="2599" y="6608"/>
                </a:cubicBezTo>
                <a:cubicBezTo>
                  <a:pt x="2202" y="5259"/>
                  <a:pt x="1010" y="4991"/>
                  <a:pt x="368" y="3982"/>
                </a:cubicBezTo>
                <a:cubicBezTo>
                  <a:pt x="330" y="3946"/>
                  <a:pt x="236" y="3856"/>
                  <a:pt x="198" y="3784"/>
                </a:cubicBezTo>
                <a:cubicBezTo>
                  <a:pt x="28" y="3388"/>
                  <a:pt x="-407" y="2381"/>
                  <a:pt x="1011" y="1464"/>
                </a:cubicBezTo>
                <a:cubicBezTo>
                  <a:pt x="1238" y="1068"/>
                  <a:pt x="5340" y="-1288"/>
                  <a:pt x="7816" y="960"/>
                </a:cubicBezTo>
                <a:close/>
              </a:path>
            </a:pathLst>
          </a:custGeom>
          <a:noFill/>
          <a:ln w="4763" cap="flat">
            <a:solidFill>
              <a:srgbClr val="C4C3C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56"/>
          <p:cNvSpPr>
            <a:spLocks/>
          </p:cNvSpPr>
          <p:nvPr/>
        </p:nvSpPr>
        <p:spPr bwMode="auto">
          <a:xfrm>
            <a:off x="3897556" y="1515825"/>
            <a:ext cx="1908319" cy="1712551"/>
          </a:xfrm>
          <a:custGeom>
            <a:avLst/>
            <a:gdLst>
              <a:gd name="T0" fmla="*/ 429 w 501"/>
              <a:gd name="T1" fmla="*/ 136 h 536"/>
              <a:gd name="T2" fmla="*/ 493 w 501"/>
              <a:gd name="T3" fmla="*/ 289 h 536"/>
              <a:gd name="T4" fmla="*/ 411 w 501"/>
              <a:gd name="T5" fmla="*/ 431 h 536"/>
              <a:gd name="T6" fmla="*/ 157 w 501"/>
              <a:gd name="T7" fmla="*/ 413 h 536"/>
              <a:gd name="T8" fmla="*/ 48 w 501"/>
              <a:gd name="T9" fmla="*/ 281 h 536"/>
              <a:gd name="T10" fmla="*/ 38 w 501"/>
              <a:gd name="T11" fmla="*/ 271 h 536"/>
              <a:gd name="T12" fmla="*/ 77 w 501"/>
              <a:gd name="T13" fmla="*/ 147 h 536"/>
              <a:gd name="T14" fmla="*/ 429 w 501"/>
              <a:gd name="T15" fmla="*/ 136 h 536"/>
              <a:gd name="connsiteX0" fmla="*/ 8070 w 9384"/>
              <a:gd name="connsiteY0" fmla="*/ 1121 h 7880"/>
              <a:gd name="connsiteX1" fmla="*/ 9347 w 9384"/>
              <a:gd name="connsiteY1" fmla="*/ 3976 h 7880"/>
              <a:gd name="connsiteX2" fmla="*/ 7711 w 9384"/>
              <a:gd name="connsiteY2" fmla="*/ 6625 h 7880"/>
              <a:gd name="connsiteX3" fmla="*/ 2641 w 9384"/>
              <a:gd name="connsiteY3" fmla="*/ 6289 h 7880"/>
              <a:gd name="connsiteX4" fmla="*/ 465 w 9384"/>
              <a:gd name="connsiteY4" fmla="*/ 3827 h 7880"/>
              <a:gd name="connsiteX5" fmla="*/ 265 w 9384"/>
              <a:gd name="connsiteY5" fmla="*/ 3640 h 7880"/>
              <a:gd name="connsiteX6" fmla="*/ 1044 w 9384"/>
              <a:gd name="connsiteY6" fmla="*/ 1327 h 7880"/>
              <a:gd name="connsiteX7" fmla="*/ 8070 w 9384"/>
              <a:gd name="connsiteY7" fmla="*/ 1121 h 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84" h="7880">
                <a:moveTo>
                  <a:pt x="8070" y="1121"/>
                </a:moveTo>
                <a:cubicBezTo>
                  <a:pt x="9168" y="2259"/>
                  <a:pt x="9507" y="3024"/>
                  <a:pt x="9347" y="3976"/>
                </a:cubicBezTo>
                <a:cubicBezTo>
                  <a:pt x="9188" y="4965"/>
                  <a:pt x="8309" y="5655"/>
                  <a:pt x="7711" y="6625"/>
                </a:cubicBezTo>
                <a:cubicBezTo>
                  <a:pt x="6513" y="8584"/>
                  <a:pt x="3180" y="8080"/>
                  <a:pt x="2641" y="6289"/>
                </a:cubicBezTo>
                <a:cubicBezTo>
                  <a:pt x="2202" y="4797"/>
                  <a:pt x="1049" y="4360"/>
                  <a:pt x="465" y="3827"/>
                </a:cubicBezTo>
                <a:cubicBezTo>
                  <a:pt x="405" y="3789"/>
                  <a:pt x="305" y="3696"/>
                  <a:pt x="265" y="3640"/>
                </a:cubicBezTo>
                <a:cubicBezTo>
                  <a:pt x="66" y="3285"/>
                  <a:pt x="-493" y="2259"/>
                  <a:pt x="1044" y="1327"/>
                </a:cubicBezTo>
                <a:cubicBezTo>
                  <a:pt x="1184" y="1121"/>
                  <a:pt x="5615" y="-1416"/>
                  <a:pt x="8070" y="1121"/>
                </a:cubicBezTo>
                <a:close/>
              </a:path>
            </a:pathLst>
          </a:custGeom>
          <a:noFill/>
          <a:ln w="4763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57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4 w 518"/>
              <a:gd name="T9" fmla="*/ 269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9" y="289"/>
                  <a:pt x="54" y="269"/>
                </a:cubicBezTo>
                <a:cubicBezTo>
                  <a:pt x="51" y="267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noFill/>
          <a:ln w="4763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58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1 w 518"/>
              <a:gd name="T9" fmla="*/ 267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6" y="287"/>
                  <a:pt x="51" y="267"/>
                </a:cubicBezTo>
                <a:cubicBezTo>
                  <a:pt x="48" y="265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4779003" y="3221092"/>
            <a:ext cx="26757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THANKS</a:t>
            </a:r>
            <a:endParaRPr lang="zh-CN" altLang="en-US" sz="48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846429" y="3854701"/>
            <a:ext cx="15440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B</a:t>
            </a:r>
            <a:r>
              <a:rPr lang="zh-CN" alt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eautiful </a:t>
            </a:r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of Design</a:t>
            </a:r>
            <a:endParaRPr lang="zh-CN" altLang="en-US" sz="1400" i="1" dirty="0">
              <a:solidFill>
                <a:schemeClr val="tx1">
                  <a:lumMod val="50000"/>
                  <a:lumOff val="50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34" name="PA_矩形 1"/>
          <p:cNvSpPr/>
          <p:nvPr>
            <p:custDataLst>
              <p:tags r:id="rId1"/>
            </p:custDataLst>
          </p:nvPr>
        </p:nvSpPr>
        <p:spPr>
          <a:xfrm>
            <a:off x="4327726" y="1920854"/>
            <a:ext cx="139653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+mj-ea"/>
              </a:rPr>
              <a:t>CHENYING</a:t>
            </a:r>
          </a:p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</a:rPr>
              <a:t>0907</a:t>
            </a:r>
            <a:endParaRPr lang="zh-CN" altLang="en-US" sz="3200" b="1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362536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6" dur="1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75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3" presetClass="entr" presetSubtype="288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0" grpId="2" animBg="1"/>
      <p:bldP spid="32" grpId="0"/>
      <p:bldP spid="32" grpId="1"/>
      <p:bldP spid="33" grpId="0"/>
      <p:bldP spid="34" grpId="0"/>
      <p:bldP spid="34" grpId="1"/>
      <p:bldP spid="34" grpId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554" y="4437115"/>
            <a:ext cx="8607439" cy="16927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www.1ppt.com/ziliao/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范文下载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www.1ppt.com/fanwen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试卷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字体下载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www.1ppt.com/ziti/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92000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403" y="315180"/>
            <a:ext cx="10282184" cy="268177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624419" y="3097348"/>
            <a:ext cx="5471583" cy="1618679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不限次数的用于您个人</a:t>
            </a:r>
            <a:r>
              <a:rPr lang="en-US" altLang="zh-CN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公司、企业的商业演示。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6000" y="3097348"/>
            <a:ext cx="5471584" cy="154667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用于任何形式的在线付费下载。</a:t>
            </a:r>
          </a:p>
          <a:p>
            <a:pPr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收集整理我们发布的免费资源后，刻录光碟销售。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Picture 10" descr="png-0644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756" y="3097345"/>
            <a:ext cx="52493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1" descr="png-0652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5336" y="3097345"/>
            <a:ext cx="524933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519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01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项目背景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819523" y="3353674"/>
            <a:ext cx="1704313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外国环境分析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竞争对手解谜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目前市场现状</a:t>
            </a:r>
          </a:p>
        </p:txBody>
      </p:sp>
    </p:spTree>
    <p:extLst>
      <p:ext uri="{BB962C8B-B14F-4D97-AF65-F5344CB8AC3E}">
        <p14:creationId xmlns:p14="http://schemas.microsoft.com/office/powerpoint/2010/main" val="126524903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9" grpId="0"/>
          <p:bldP spid="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9" grpId="0"/>
          <p:bldP spid="10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67775"/>
            <a:ext cx="12191999" cy="329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42072" y="-1689102"/>
            <a:ext cx="4074846" cy="47597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37859" y="96133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关于我们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58835" y="1502823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ABOUTUS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747708" y="1473795"/>
            <a:ext cx="611751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2890919" y="1502394"/>
            <a:ext cx="993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64 0.398151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78842" y="7884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5400000" to="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6452"/>
            <a:ext cx="12192000" cy="2296474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  <p:sp>
        <p:nvSpPr>
          <p:cNvPr id="35" name="矩形 34"/>
          <p:cNvSpPr/>
          <p:nvPr/>
        </p:nvSpPr>
        <p:spPr>
          <a:xfrm>
            <a:off x="1006809" y="1244600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5856477" y="4249213"/>
            <a:ext cx="527709" cy="411594"/>
            <a:chOff x="5856477" y="4249213"/>
            <a:chExt cx="527709" cy="411594"/>
          </a:xfrm>
        </p:grpSpPr>
        <p:sp>
          <p:nvSpPr>
            <p:cNvPr id="41" name="椭圆 40"/>
            <p:cNvSpPr/>
            <p:nvPr/>
          </p:nvSpPr>
          <p:spPr>
            <a:xfrm>
              <a:off x="6078070" y="457628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>
              <a:stCxn id="41" idx="0"/>
            </p:cNvCxnSpPr>
            <p:nvPr/>
          </p:nvCxnSpPr>
          <p:spPr>
            <a:xfrm flipV="1">
              <a:off x="6120332" y="4510528"/>
              <a:ext cx="0" cy="6575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5856477" y="4249213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25</a:t>
              </a:r>
              <a:r>
                <a:rPr lang="en-US" altLang="zh-CN" sz="1200" dirty="0"/>
                <a:t>%</a:t>
              </a:r>
              <a:endParaRPr lang="zh-CN" altLang="en-US" dirty="0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950668" y="2672130"/>
            <a:ext cx="2332547" cy="1431143"/>
            <a:chOff x="2950668" y="2672130"/>
            <a:chExt cx="2332547" cy="1431143"/>
          </a:xfrm>
        </p:grpSpPr>
        <p:sp>
          <p:nvSpPr>
            <p:cNvPr id="36" name="椭圆 35"/>
            <p:cNvSpPr/>
            <p:nvPr/>
          </p:nvSpPr>
          <p:spPr>
            <a:xfrm>
              <a:off x="2950668" y="4018749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8" name="直接连接符 37"/>
            <p:cNvCxnSpPr>
              <a:stCxn id="36" idx="0"/>
            </p:cNvCxnSpPr>
            <p:nvPr/>
          </p:nvCxnSpPr>
          <p:spPr>
            <a:xfrm flipV="1">
              <a:off x="2992930" y="2704780"/>
              <a:ext cx="0" cy="131396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2992930" y="2672130"/>
              <a:ext cx="545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51</a:t>
              </a:r>
              <a:r>
                <a:rPr lang="en-US" altLang="zh-CN" sz="1200" dirty="0"/>
                <a:t>%</a:t>
              </a:r>
              <a:endParaRPr lang="zh-CN" altLang="en-US" dirty="0"/>
            </a:p>
          </p:txBody>
        </p:sp>
        <p:sp>
          <p:nvSpPr>
            <p:cNvPr id="52" name="矩形 51"/>
            <p:cNvSpPr/>
            <p:nvPr/>
          </p:nvSpPr>
          <p:spPr>
            <a:xfrm>
              <a:off x="2992929" y="2943751"/>
              <a:ext cx="9492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</a:t>
              </a:r>
            </a:p>
          </p:txBody>
        </p:sp>
        <p:sp>
          <p:nvSpPr>
            <p:cNvPr id="53" name="矩形 52"/>
            <p:cNvSpPr/>
            <p:nvPr/>
          </p:nvSpPr>
          <p:spPr>
            <a:xfrm>
              <a:off x="2992929" y="3160357"/>
              <a:ext cx="22902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128631" y="2281756"/>
            <a:ext cx="2351365" cy="1437783"/>
            <a:chOff x="9128631" y="2281756"/>
            <a:chExt cx="2351365" cy="1437783"/>
          </a:xfrm>
        </p:grpSpPr>
        <p:sp>
          <p:nvSpPr>
            <p:cNvPr id="39" name="椭圆 38"/>
            <p:cNvSpPr/>
            <p:nvPr/>
          </p:nvSpPr>
          <p:spPr>
            <a:xfrm>
              <a:off x="9128631" y="3635015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0" name="直接连接符 39"/>
            <p:cNvCxnSpPr>
              <a:stCxn id="39" idx="0"/>
            </p:cNvCxnSpPr>
            <p:nvPr/>
          </p:nvCxnSpPr>
          <p:spPr>
            <a:xfrm flipV="1">
              <a:off x="9170893" y="2321046"/>
              <a:ext cx="0" cy="131396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/>
            <p:cNvSpPr txBox="1"/>
            <p:nvPr/>
          </p:nvSpPr>
          <p:spPr>
            <a:xfrm>
              <a:off x="9152077" y="2281756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65</a:t>
              </a:r>
              <a:r>
                <a:rPr lang="en-US" altLang="zh-CN" sz="1200" dirty="0"/>
                <a:t>%</a:t>
              </a:r>
              <a:endParaRPr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9189710" y="2549713"/>
              <a:ext cx="9492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latin typeface="+mj-lt"/>
                </a:rPr>
                <a:t>ADD TITLE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9189710" y="2766319"/>
              <a:ext cx="22902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03924" y="5475993"/>
            <a:ext cx="450764" cy="380816"/>
            <a:chOff x="7403924" y="5475993"/>
            <a:chExt cx="450764" cy="380816"/>
          </a:xfrm>
        </p:grpSpPr>
        <p:sp>
          <p:nvSpPr>
            <p:cNvPr id="50" name="文本框 49"/>
            <p:cNvSpPr txBox="1"/>
            <p:nvPr/>
          </p:nvSpPr>
          <p:spPr>
            <a:xfrm>
              <a:off x="7403924" y="5518255"/>
              <a:ext cx="4507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-5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5" name="椭圆 24"/>
            <p:cNvSpPr/>
            <p:nvPr/>
          </p:nvSpPr>
          <p:spPr>
            <a:xfrm>
              <a:off x="7600448" y="547599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0451923" y="5877948"/>
            <a:ext cx="554960" cy="344137"/>
            <a:chOff x="10451923" y="5877948"/>
            <a:chExt cx="554960" cy="344137"/>
          </a:xfrm>
        </p:grpSpPr>
        <p:sp>
          <p:nvSpPr>
            <p:cNvPr id="51" name="文本框 50"/>
            <p:cNvSpPr txBox="1"/>
            <p:nvPr/>
          </p:nvSpPr>
          <p:spPr>
            <a:xfrm>
              <a:off x="10451923" y="5883531"/>
              <a:ext cx="554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-13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6" name="椭圆 25"/>
            <p:cNvSpPr/>
            <p:nvPr/>
          </p:nvSpPr>
          <p:spPr>
            <a:xfrm>
              <a:off x="10664761" y="5877948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297308" y="5914982"/>
            <a:ext cx="564578" cy="396498"/>
            <a:chOff x="4297308" y="5914982"/>
            <a:chExt cx="564578" cy="396498"/>
          </a:xfrm>
        </p:grpSpPr>
        <p:sp>
          <p:nvSpPr>
            <p:cNvPr id="48" name="文本框 47"/>
            <p:cNvSpPr txBox="1"/>
            <p:nvPr/>
          </p:nvSpPr>
          <p:spPr>
            <a:xfrm>
              <a:off x="4297308" y="5972926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-17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7" name="椭圆 26"/>
            <p:cNvSpPr/>
            <p:nvPr/>
          </p:nvSpPr>
          <p:spPr>
            <a:xfrm>
              <a:off x="4537335" y="591498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167247" y="5687532"/>
            <a:ext cx="564578" cy="369654"/>
            <a:chOff x="1167247" y="5687532"/>
            <a:chExt cx="564578" cy="369654"/>
          </a:xfrm>
        </p:grpSpPr>
        <p:sp>
          <p:nvSpPr>
            <p:cNvPr id="49" name="文本框 48"/>
            <p:cNvSpPr txBox="1"/>
            <p:nvPr/>
          </p:nvSpPr>
          <p:spPr>
            <a:xfrm>
              <a:off x="1167247" y="5718632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-10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8" name="椭圆 27"/>
            <p:cNvSpPr/>
            <p:nvPr/>
          </p:nvSpPr>
          <p:spPr>
            <a:xfrm>
              <a:off x="1407274" y="568753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28788675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724810"/>
            <a:ext cx="12209463" cy="2195068"/>
          </a:xfrm>
          <a:prstGeom prst="rect">
            <a:avLst/>
          </a:prstGeom>
        </p:spPr>
      </p:pic>
      <p:sp>
        <p:nvSpPr>
          <p:cNvPr id="76" name="文本框 75"/>
          <p:cNvSpPr txBox="1"/>
          <p:nvPr/>
        </p:nvSpPr>
        <p:spPr>
          <a:xfrm>
            <a:off x="2713961" y="4390320"/>
            <a:ext cx="782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60</a:t>
            </a:r>
            <a:r>
              <a:rPr lang="en-US" altLang="zh-CN" sz="2000" dirty="0"/>
              <a:t>%</a:t>
            </a:r>
            <a:endParaRPr lang="zh-CN" altLang="en-US" sz="3200" dirty="0"/>
          </a:p>
        </p:txBody>
      </p:sp>
      <p:sp>
        <p:nvSpPr>
          <p:cNvPr id="77" name="文本框 76"/>
          <p:cNvSpPr txBox="1"/>
          <p:nvPr/>
        </p:nvSpPr>
        <p:spPr>
          <a:xfrm>
            <a:off x="5713438" y="4390320"/>
            <a:ext cx="782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30</a:t>
            </a:r>
            <a:r>
              <a:rPr lang="en-US" altLang="zh-CN" sz="2000" dirty="0"/>
              <a:t>%</a:t>
            </a:r>
            <a:endParaRPr lang="zh-CN" altLang="en-US" sz="3200" dirty="0"/>
          </a:p>
        </p:txBody>
      </p:sp>
      <p:sp>
        <p:nvSpPr>
          <p:cNvPr id="78" name="文本框 77"/>
          <p:cNvSpPr txBox="1"/>
          <p:nvPr/>
        </p:nvSpPr>
        <p:spPr>
          <a:xfrm>
            <a:off x="8828597" y="4390319"/>
            <a:ext cx="782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80</a:t>
            </a:r>
            <a:r>
              <a:rPr lang="en-US" altLang="zh-CN" sz="2000" dirty="0"/>
              <a:t>%</a:t>
            </a:r>
            <a:endParaRPr lang="zh-CN" altLang="en-US" sz="3200" dirty="0"/>
          </a:p>
        </p:txBody>
      </p:sp>
      <p:grpSp>
        <p:nvGrpSpPr>
          <p:cNvPr id="2" name="组合 1"/>
          <p:cNvGrpSpPr/>
          <p:nvPr/>
        </p:nvGrpSpPr>
        <p:grpSpPr>
          <a:xfrm>
            <a:off x="2344712" y="2486826"/>
            <a:ext cx="2917945" cy="849981"/>
            <a:chOff x="2344712" y="2486826"/>
            <a:chExt cx="2917945" cy="849981"/>
          </a:xfrm>
        </p:grpSpPr>
        <p:sp>
          <p:nvSpPr>
            <p:cNvPr id="80" name="矩形 79"/>
            <p:cNvSpPr/>
            <p:nvPr/>
          </p:nvSpPr>
          <p:spPr>
            <a:xfrm>
              <a:off x="2344712" y="2486826"/>
              <a:ext cx="68974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>
                  <a:latin typeface="+mj-lt"/>
                </a:rPr>
                <a:t>ADD TITLE</a:t>
              </a:r>
            </a:p>
          </p:txBody>
        </p:sp>
        <p:sp>
          <p:nvSpPr>
            <p:cNvPr id="81" name="矩形 80"/>
            <p:cNvSpPr/>
            <p:nvPr/>
          </p:nvSpPr>
          <p:spPr>
            <a:xfrm>
              <a:off x="3034457" y="2526659"/>
              <a:ext cx="2228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82" name="直接连接符 81"/>
            <p:cNvCxnSpPr/>
            <p:nvPr/>
          </p:nvCxnSpPr>
          <p:spPr>
            <a:xfrm flipV="1">
              <a:off x="3034457" y="2588651"/>
              <a:ext cx="0" cy="7481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5404999" y="2925351"/>
            <a:ext cx="2917945" cy="849981"/>
            <a:chOff x="5404999" y="2925351"/>
            <a:chExt cx="2917945" cy="849981"/>
          </a:xfrm>
        </p:grpSpPr>
        <p:sp>
          <p:nvSpPr>
            <p:cNvPr id="85" name="矩形 84"/>
            <p:cNvSpPr/>
            <p:nvPr/>
          </p:nvSpPr>
          <p:spPr>
            <a:xfrm>
              <a:off x="5404999" y="2925351"/>
              <a:ext cx="68974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>
                  <a:latin typeface="+mj-lt"/>
                </a:rPr>
                <a:t>ADD TITLE</a:t>
              </a:r>
            </a:p>
          </p:txBody>
        </p:sp>
        <p:sp>
          <p:nvSpPr>
            <p:cNvPr id="86" name="矩形 85"/>
            <p:cNvSpPr/>
            <p:nvPr/>
          </p:nvSpPr>
          <p:spPr>
            <a:xfrm>
              <a:off x="6094744" y="2965184"/>
              <a:ext cx="2228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87" name="直接连接符 86"/>
            <p:cNvCxnSpPr/>
            <p:nvPr/>
          </p:nvCxnSpPr>
          <p:spPr>
            <a:xfrm flipV="1">
              <a:off x="6094744" y="3027176"/>
              <a:ext cx="0" cy="7481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8442667" y="2105021"/>
            <a:ext cx="2917945" cy="849981"/>
            <a:chOff x="8442667" y="2105021"/>
            <a:chExt cx="2917945" cy="849981"/>
          </a:xfrm>
        </p:grpSpPr>
        <p:sp>
          <p:nvSpPr>
            <p:cNvPr id="88" name="矩形 87"/>
            <p:cNvSpPr/>
            <p:nvPr/>
          </p:nvSpPr>
          <p:spPr>
            <a:xfrm>
              <a:off x="8442667" y="2105021"/>
              <a:ext cx="68974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b="1" dirty="0">
                  <a:latin typeface="+mj-lt"/>
                </a:rPr>
                <a:t>ADD TITLE</a:t>
              </a:r>
            </a:p>
          </p:txBody>
        </p:sp>
        <p:sp>
          <p:nvSpPr>
            <p:cNvPr id="89" name="矩形 88"/>
            <p:cNvSpPr/>
            <p:nvPr/>
          </p:nvSpPr>
          <p:spPr>
            <a:xfrm>
              <a:off x="9132412" y="2144854"/>
              <a:ext cx="22282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IF YOU LIKE THIS POWERPOINT TEMPLATE,PLEASE FOCUS ON ME,YOU WILL GET BETTER.</a:t>
              </a:r>
            </a:p>
          </p:txBody>
        </p:sp>
        <p:cxnSp>
          <p:nvCxnSpPr>
            <p:cNvPr id="90" name="直接连接符 89"/>
            <p:cNvCxnSpPr/>
            <p:nvPr/>
          </p:nvCxnSpPr>
          <p:spPr>
            <a:xfrm flipV="1">
              <a:off x="9132412" y="2206846"/>
              <a:ext cx="0" cy="74815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矩形 90"/>
          <p:cNvSpPr/>
          <p:nvPr/>
        </p:nvSpPr>
        <p:spPr>
          <a:xfrm>
            <a:off x="1006809" y="1105117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sp>
        <p:nvSpPr>
          <p:cNvPr id="92" name="AutoShape 70"/>
          <p:cNvSpPr>
            <a:spLocks noChangeAspect="1" noChangeArrowheads="1" noTextEdit="1"/>
          </p:cNvSpPr>
          <p:nvPr/>
        </p:nvSpPr>
        <p:spPr bwMode="auto">
          <a:xfrm>
            <a:off x="-3175" y="3044825"/>
            <a:ext cx="1219517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72"/>
          <p:cNvSpPr>
            <a:spLocks/>
          </p:cNvSpPr>
          <p:nvPr/>
        </p:nvSpPr>
        <p:spPr bwMode="auto">
          <a:xfrm>
            <a:off x="-11113" y="2416175"/>
            <a:ext cx="12195175" cy="2663825"/>
          </a:xfrm>
          <a:custGeom>
            <a:avLst/>
            <a:gdLst>
              <a:gd name="T0" fmla="*/ 0 w 1479"/>
              <a:gd name="T1" fmla="*/ 226 h 322"/>
              <a:gd name="T2" fmla="*/ 236 w 1479"/>
              <a:gd name="T3" fmla="*/ 226 h 322"/>
              <a:gd name="T4" fmla="*/ 480 w 1479"/>
              <a:gd name="T5" fmla="*/ 194 h 322"/>
              <a:gd name="T6" fmla="*/ 640 w 1479"/>
              <a:gd name="T7" fmla="*/ 213 h 322"/>
              <a:gd name="T8" fmla="*/ 855 w 1479"/>
              <a:gd name="T9" fmla="*/ 228 h 322"/>
              <a:gd name="T10" fmla="*/ 1031 w 1479"/>
              <a:gd name="T11" fmla="*/ 161 h 322"/>
              <a:gd name="T12" fmla="*/ 1221 w 1479"/>
              <a:gd name="T13" fmla="*/ 201 h 322"/>
              <a:gd name="T14" fmla="*/ 1479 w 1479"/>
              <a:gd name="T15" fmla="*/ 213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22">
                <a:moveTo>
                  <a:pt x="0" y="226"/>
                </a:moveTo>
                <a:cubicBezTo>
                  <a:pt x="0" y="226"/>
                  <a:pt x="121" y="321"/>
                  <a:pt x="236" y="226"/>
                </a:cubicBezTo>
                <a:cubicBezTo>
                  <a:pt x="351" y="132"/>
                  <a:pt x="351" y="56"/>
                  <a:pt x="480" y="194"/>
                </a:cubicBezTo>
                <a:cubicBezTo>
                  <a:pt x="480" y="194"/>
                  <a:pt x="536" y="289"/>
                  <a:pt x="640" y="213"/>
                </a:cubicBezTo>
                <a:cubicBezTo>
                  <a:pt x="744" y="137"/>
                  <a:pt x="824" y="202"/>
                  <a:pt x="855" y="228"/>
                </a:cubicBezTo>
                <a:cubicBezTo>
                  <a:pt x="885" y="253"/>
                  <a:pt x="947" y="322"/>
                  <a:pt x="1031" y="161"/>
                </a:cubicBezTo>
                <a:cubicBezTo>
                  <a:pt x="1115" y="0"/>
                  <a:pt x="1157" y="101"/>
                  <a:pt x="1221" y="201"/>
                </a:cubicBezTo>
                <a:cubicBezTo>
                  <a:pt x="1285" y="301"/>
                  <a:pt x="1415" y="264"/>
                  <a:pt x="1479" y="213"/>
                </a:cubicBezTo>
              </a:path>
            </a:pathLst>
          </a:custGeom>
          <a:noFill/>
          <a:ln w="7938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73"/>
          <p:cNvSpPr>
            <a:spLocks/>
          </p:cNvSpPr>
          <p:nvPr/>
        </p:nvSpPr>
        <p:spPr bwMode="auto">
          <a:xfrm>
            <a:off x="-11113" y="2524125"/>
            <a:ext cx="12195175" cy="2540000"/>
          </a:xfrm>
          <a:custGeom>
            <a:avLst/>
            <a:gdLst>
              <a:gd name="T0" fmla="*/ 0 w 1479"/>
              <a:gd name="T1" fmla="*/ 216 h 307"/>
              <a:gd name="T2" fmla="*/ 235 w 1479"/>
              <a:gd name="T3" fmla="*/ 216 h 307"/>
              <a:gd name="T4" fmla="*/ 479 w 1479"/>
              <a:gd name="T5" fmla="*/ 185 h 307"/>
              <a:gd name="T6" fmla="*/ 639 w 1479"/>
              <a:gd name="T7" fmla="*/ 203 h 307"/>
              <a:gd name="T8" fmla="*/ 852 w 1479"/>
              <a:gd name="T9" fmla="*/ 217 h 307"/>
              <a:gd name="T10" fmla="*/ 1029 w 1479"/>
              <a:gd name="T11" fmla="*/ 153 h 307"/>
              <a:gd name="T12" fmla="*/ 1222 w 1479"/>
              <a:gd name="T13" fmla="*/ 191 h 307"/>
              <a:gd name="T14" fmla="*/ 1479 w 1479"/>
              <a:gd name="T15" fmla="*/ 203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7">
                <a:moveTo>
                  <a:pt x="0" y="216"/>
                </a:moveTo>
                <a:cubicBezTo>
                  <a:pt x="0" y="216"/>
                  <a:pt x="126" y="306"/>
                  <a:pt x="235" y="216"/>
                </a:cubicBezTo>
                <a:cubicBezTo>
                  <a:pt x="344" y="126"/>
                  <a:pt x="356" y="53"/>
                  <a:pt x="479" y="185"/>
                </a:cubicBezTo>
                <a:cubicBezTo>
                  <a:pt x="479" y="185"/>
                  <a:pt x="540" y="275"/>
                  <a:pt x="639" y="203"/>
                </a:cubicBezTo>
                <a:cubicBezTo>
                  <a:pt x="738" y="131"/>
                  <a:pt x="823" y="193"/>
                  <a:pt x="852" y="217"/>
                </a:cubicBezTo>
                <a:cubicBezTo>
                  <a:pt x="882" y="241"/>
                  <a:pt x="949" y="307"/>
                  <a:pt x="1029" y="153"/>
                </a:cubicBezTo>
                <a:cubicBezTo>
                  <a:pt x="1109" y="0"/>
                  <a:pt x="1161" y="96"/>
                  <a:pt x="1222" y="191"/>
                </a:cubicBezTo>
                <a:cubicBezTo>
                  <a:pt x="1283" y="287"/>
                  <a:pt x="1418" y="251"/>
                  <a:pt x="1479" y="203"/>
                </a:cubicBezTo>
              </a:path>
            </a:pathLst>
          </a:custGeom>
          <a:noFill/>
          <a:ln w="7938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74"/>
          <p:cNvSpPr>
            <a:spLocks/>
          </p:cNvSpPr>
          <p:nvPr/>
        </p:nvSpPr>
        <p:spPr bwMode="auto">
          <a:xfrm>
            <a:off x="-11113" y="2632075"/>
            <a:ext cx="12195175" cy="2414588"/>
          </a:xfrm>
          <a:custGeom>
            <a:avLst/>
            <a:gdLst>
              <a:gd name="T0" fmla="*/ 0 w 1479"/>
              <a:gd name="T1" fmla="*/ 205 h 292"/>
              <a:gd name="T2" fmla="*/ 233 w 1479"/>
              <a:gd name="T3" fmla="*/ 205 h 292"/>
              <a:gd name="T4" fmla="*/ 478 w 1479"/>
              <a:gd name="T5" fmla="*/ 176 h 292"/>
              <a:gd name="T6" fmla="*/ 638 w 1479"/>
              <a:gd name="T7" fmla="*/ 193 h 292"/>
              <a:gd name="T8" fmla="*/ 850 w 1479"/>
              <a:gd name="T9" fmla="*/ 206 h 292"/>
              <a:gd name="T10" fmla="*/ 1028 w 1479"/>
              <a:gd name="T11" fmla="*/ 146 h 292"/>
              <a:gd name="T12" fmla="*/ 1223 w 1479"/>
              <a:gd name="T13" fmla="*/ 182 h 292"/>
              <a:gd name="T14" fmla="*/ 1479 w 1479"/>
              <a:gd name="T15" fmla="*/ 19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92">
                <a:moveTo>
                  <a:pt x="0" y="205"/>
                </a:moveTo>
                <a:cubicBezTo>
                  <a:pt x="0" y="205"/>
                  <a:pt x="130" y="291"/>
                  <a:pt x="233" y="205"/>
                </a:cubicBezTo>
                <a:cubicBezTo>
                  <a:pt x="337" y="120"/>
                  <a:pt x="361" y="51"/>
                  <a:pt x="478" y="176"/>
                </a:cubicBezTo>
                <a:cubicBezTo>
                  <a:pt x="478" y="176"/>
                  <a:pt x="543" y="262"/>
                  <a:pt x="638" y="193"/>
                </a:cubicBezTo>
                <a:cubicBezTo>
                  <a:pt x="732" y="124"/>
                  <a:pt x="822" y="183"/>
                  <a:pt x="850" y="206"/>
                </a:cubicBezTo>
                <a:cubicBezTo>
                  <a:pt x="878" y="229"/>
                  <a:pt x="952" y="292"/>
                  <a:pt x="1028" y="146"/>
                </a:cubicBezTo>
                <a:cubicBezTo>
                  <a:pt x="1104" y="0"/>
                  <a:pt x="1165" y="91"/>
                  <a:pt x="1223" y="182"/>
                </a:cubicBezTo>
                <a:cubicBezTo>
                  <a:pt x="1281" y="272"/>
                  <a:pt x="1421" y="238"/>
                  <a:pt x="1479" y="193"/>
                </a:cubicBezTo>
              </a:path>
            </a:pathLst>
          </a:custGeom>
          <a:noFill/>
          <a:ln w="7938" cap="flat">
            <a:solidFill>
              <a:srgbClr val="C3C3C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0" name="Freeform 75"/>
          <p:cNvSpPr>
            <a:spLocks/>
          </p:cNvSpPr>
          <p:nvPr/>
        </p:nvSpPr>
        <p:spPr bwMode="auto">
          <a:xfrm>
            <a:off x="-11113" y="2738438"/>
            <a:ext cx="12195175" cy="2284413"/>
          </a:xfrm>
          <a:custGeom>
            <a:avLst/>
            <a:gdLst>
              <a:gd name="T0" fmla="*/ 0 w 1479"/>
              <a:gd name="T1" fmla="*/ 195 h 276"/>
              <a:gd name="T2" fmla="*/ 232 w 1479"/>
              <a:gd name="T3" fmla="*/ 195 h 276"/>
              <a:gd name="T4" fmla="*/ 478 w 1479"/>
              <a:gd name="T5" fmla="*/ 167 h 276"/>
              <a:gd name="T6" fmla="*/ 636 w 1479"/>
              <a:gd name="T7" fmla="*/ 183 h 276"/>
              <a:gd name="T8" fmla="*/ 848 w 1479"/>
              <a:gd name="T9" fmla="*/ 195 h 276"/>
              <a:gd name="T10" fmla="*/ 1026 w 1479"/>
              <a:gd name="T11" fmla="*/ 138 h 276"/>
              <a:gd name="T12" fmla="*/ 1224 w 1479"/>
              <a:gd name="T13" fmla="*/ 172 h 276"/>
              <a:gd name="T14" fmla="*/ 1479 w 1479"/>
              <a:gd name="T15" fmla="*/ 182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76">
                <a:moveTo>
                  <a:pt x="0" y="195"/>
                </a:moveTo>
                <a:cubicBezTo>
                  <a:pt x="0" y="195"/>
                  <a:pt x="134" y="276"/>
                  <a:pt x="232" y="195"/>
                </a:cubicBezTo>
                <a:cubicBezTo>
                  <a:pt x="330" y="114"/>
                  <a:pt x="367" y="48"/>
                  <a:pt x="478" y="167"/>
                </a:cubicBezTo>
                <a:cubicBezTo>
                  <a:pt x="478" y="167"/>
                  <a:pt x="547" y="248"/>
                  <a:pt x="636" y="183"/>
                </a:cubicBezTo>
                <a:cubicBezTo>
                  <a:pt x="726" y="118"/>
                  <a:pt x="822" y="174"/>
                  <a:pt x="848" y="195"/>
                </a:cubicBezTo>
                <a:cubicBezTo>
                  <a:pt x="874" y="217"/>
                  <a:pt x="954" y="276"/>
                  <a:pt x="1026" y="138"/>
                </a:cubicBezTo>
                <a:cubicBezTo>
                  <a:pt x="1098" y="0"/>
                  <a:pt x="1169" y="87"/>
                  <a:pt x="1224" y="172"/>
                </a:cubicBezTo>
                <a:cubicBezTo>
                  <a:pt x="1279" y="258"/>
                  <a:pt x="1424" y="226"/>
                  <a:pt x="1479" y="182"/>
                </a:cubicBezTo>
              </a:path>
            </a:pathLst>
          </a:custGeom>
          <a:noFill/>
          <a:ln w="7938" cap="flat">
            <a:solidFill>
              <a:srgbClr val="C5C5C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1" name="Freeform 76"/>
          <p:cNvSpPr>
            <a:spLocks/>
          </p:cNvSpPr>
          <p:nvPr/>
        </p:nvSpPr>
        <p:spPr bwMode="auto">
          <a:xfrm>
            <a:off x="-11113" y="2846388"/>
            <a:ext cx="12195175" cy="2159000"/>
          </a:xfrm>
          <a:custGeom>
            <a:avLst/>
            <a:gdLst>
              <a:gd name="T0" fmla="*/ 0 w 1479"/>
              <a:gd name="T1" fmla="*/ 184 h 261"/>
              <a:gd name="T2" fmla="*/ 231 w 1479"/>
              <a:gd name="T3" fmla="*/ 184 h 261"/>
              <a:gd name="T4" fmla="*/ 477 w 1479"/>
              <a:gd name="T5" fmla="*/ 158 h 261"/>
              <a:gd name="T6" fmla="*/ 635 w 1479"/>
              <a:gd name="T7" fmla="*/ 173 h 261"/>
              <a:gd name="T8" fmla="*/ 846 w 1479"/>
              <a:gd name="T9" fmla="*/ 185 h 261"/>
              <a:gd name="T10" fmla="*/ 1025 w 1479"/>
              <a:gd name="T11" fmla="*/ 131 h 261"/>
              <a:gd name="T12" fmla="*/ 1225 w 1479"/>
              <a:gd name="T13" fmla="*/ 163 h 261"/>
              <a:gd name="T14" fmla="*/ 1479 w 1479"/>
              <a:gd name="T15" fmla="*/ 172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61">
                <a:moveTo>
                  <a:pt x="0" y="184"/>
                </a:moveTo>
                <a:cubicBezTo>
                  <a:pt x="0" y="184"/>
                  <a:pt x="138" y="261"/>
                  <a:pt x="231" y="184"/>
                </a:cubicBezTo>
                <a:cubicBezTo>
                  <a:pt x="324" y="108"/>
                  <a:pt x="372" y="46"/>
                  <a:pt x="477" y="158"/>
                </a:cubicBezTo>
                <a:cubicBezTo>
                  <a:pt x="477" y="158"/>
                  <a:pt x="551" y="235"/>
                  <a:pt x="635" y="173"/>
                </a:cubicBezTo>
                <a:cubicBezTo>
                  <a:pt x="719" y="112"/>
                  <a:pt x="821" y="164"/>
                  <a:pt x="846" y="185"/>
                </a:cubicBezTo>
                <a:cubicBezTo>
                  <a:pt x="871" y="205"/>
                  <a:pt x="957" y="261"/>
                  <a:pt x="1025" y="131"/>
                </a:cubicBezTo>
                <a:cubicBezTo>
                  <a:pt x="1093" y="0"/>
                  <a:pt x="1173" y="82"/>
                  <a:pt x="1225" y="163"/>
                </a:cubicBezTo>
                <a:cubicBezTo>
                  <a:pt x="1277" y="244"/>
                  <a:pt x="1427" y="213"/>
                  <a:pt x="1479" y="172"/>
                </a:cubicBezTo>
              </a:path>
            </a:pathLst>
          </a:custGeom>
          <a:noFill/>
          <a:ln w="7938" cap="flat">
            <a:solidFill>
              <a:srgbClr val="C7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2" name="Freeform 77"/>
          <p:cNvSpPr>
            <a:spLocks/>
          </p:cNvSpPr>
          <p:nvPr/>
        </p:nvSpPr>
        <p:spPr bwMode="auto">
          <a:xfrm>
            <a:off x="-11113" y="2954338"/>
            <a:ext cx="12195175" cy="2035175"/>
          </a:xfrm>
          <a:custGeom>
            <a:avLst/>
            <a:gdLst>
              <a:gd name="T0" fmla="*/ 0 w 1479"/>
              <a:gd name="T1" fmla="*/ 174 h 246"/>
              <a:gd name="T2" fmla="*/ 230 w 1479"/>
              <a:gd name="T3" fmla="*/ 174 h 246"/>
              <a:gd name="T4" fmla="*/ 476 w 1479"/>
              <a:gd name="T5" fmla="*/ 149 h 246"/>
              <a:gd name="T6" fmla="*/ 634 w 1479"/>
              <a:gd name="T7" fmla="*/ 163 h 246"/>
              <a:gd name="T8" fmla="*/ 843 w 1479"/>
              <a:gd name="T9" fmla="*/ 174 h 246"/>
              <a:gd name="T10" fmla="*/ 1023 w 1479"/>
              <a:gd name="T11" fmla="*/ 123 h 246"/>
              <a:gd name="T12" fmla="*/ 1226 w 1479"/>
              <a:gd name="T13" fmla="*/ 153 h 246"/>
              <a:gd name="T14" fmla="*/ 1479 w 1479"/>
              <a:gd name="T15" fmla="*/ 16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46">
                <a:moveTo>
                  <a:pt x="0" y="174"/>
                </a:moveTo>
                <a:cubicBezTo>
                  <a:pt x="0" y="174"/>
                  <a:pt x="142" y="246"/>
                  <a:pt x="230" y="174"/>
                </a:cubicBezTo>
                <a:cubicBezTo>
                  <a:pt x="317" y="102"/>
                  <a:pt x="378" y="43"/>
                  <a:pt x="476" y="149"/>
                </a:cubicBezTo>
                <a:cubicBezTo>
                  <a:pt x="476" y="149"/>
                  <a:pt x="555" y="221"/>
                  <a:pt x="634" y="163"/>
                </a:cubicBezTo>
                <a:cubicBezTo>
                  <a:pt x="713" y="105"/>
                  <a:pt x="820" y="155"/>
                  <a:pt x="843" y="174"/>
                </a:cubicBezTo>
                <a:cubicBezTo>
                  <a:pt x="867" y="193"/>
                  <a:pt x="959" y="246"/>
                  <a:pt x="1023" y="123"/>
                </a:cubicBezTo>
                <a:cubicBezTo>
                  <a:pt x="1087" y="0"/>
                  <a:pt x="1177" y="77"/>
                  <a:pt x="1226" y="153"/>
                </a:cubicBezTo>
                <a:cubicBezTo>
                  <a:pt x="1275" y="229"/>
                  <a:pt x="1430" y="201"/>
                  <a:pt x="1479" y="162"/>
                </a:cubicBezTo>
              </a:path>
            </a:pathLst>
          </a:custGeom>
          <a:noFill/>
          <a:ln w="7938" cap="flat">
            <a:solidFill>
              <a:srgbClr val="C9C8C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3" name="Freeform 78"/>
          <p:cNvSpPr>
            <a:spLocks/>
          </p:cNvSpPr>
          <p:nvPr/>
        </p:nvSpPr>
        <p:spPr bwMode="auto">
          <a:xfrm>
            <a:off x="-11113" y="3062288"/>
            <a:ext cx="12195175" cy="1911350"/>
          </a:xfrm>
          <a:custGeom>
            <a:avLst/>
            <a:gdLst>
              <a:gd name="T0" fmla="*/ 0 w 1479"/>
              <a:gd name="T1" fmla="*/ 164 h 231"/>
              <a:gd name="T2" fmla="*/ 228 w 1479"/>
              <a:gd name="T3" fmla="*/ 163 h 231"/>
              <a:gd name="T4" fmla="*/ 475 w 1479"/>
              <a:gd name="T5" fmla="*/ 140 h 231"/>
              <a:gd name="T6" fmla="*/ 633 w 1479"/>
              <a:gd name="T7" fmla="*/ 153 h 231"/>
              <a:gd name="T8" fmla="*/ 841 w 1479"/>
              <a:gd name="T9" fmla="*/ 163 h 231"/>
              <a:gd name="T10" fmla="*/ 1022 w 1479"/>
              <a:gd name="T11" fmla="*/ 115 h 231"/>
              <a:gd name="T12" fmla="*/ 1227 w 1479"/>
              <a:gd name="T13" fmla="*/ 144 h 231"/>
              <a:gd name="T14" fmla="*/ 1479 w 1479"/>
              <a:gd name="T15" fmla="*/ 15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31">
                <a:moveTo>
                  <a:pt x="0" y="164"/>
                </a:moveTo>
                <a:cubicBezTo>
                  <a:pt x="0" y="164"/>
                  <a:pt x="146" y="231"/>
                  <a:pt x="228" y="163"/>
                </a:cubicBezTo>
                <a:cubicBezTo>
                  <a:pt x="310" y="96"/>
                  <a:pt x="383" y="41"/>
                  <a:pt x="475" y="140"/>
                </a:cubicBezTo>
                <a:cubicBezTo>
                  <a:pt x="475" y="140"/>
                  <a:pt x="558" y="207"/>
                  <a:pt x="633" y="153"/>
                </a:cubicBezTo>
                <a:cubicBezTo>
                  <a:pt x="707" y="99"/>
                  <a:pt x="819" y="145"/>
                  <a:pt x="841" y="163"/>
                </a:cubicBezTo>
                <a:cubicBezTo>
                  <a:pt x="863" y="181"/>
                  <a:pt x="962" y="231"/>
                  <a:pt x="1022" y="115"/>
                </a:cubicBezTo>
                <a:cubicBezTo>
                  <a:pt x="1082" y="0"/>
                  <a:pt x="1181" y="72"/>
                  <a:pt x="1227" y="144"/>
                </a:cubicBezTo>
                <a:cubicBezTo>
                  <a:pt x="1273" y="215"/>
                  <a:pt x="1433" y="188"/>
                  <a:pt x="1479" y="152"/>
                </a:cubicBezTo>
              </a:path>
            </a:pathLst>
          </a:custGeom>
          <a:noFill/>
          <a:ln w="7938" cap="flat">
            <a:solidFill>
              <a:srgbClr val="CBCAC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5" name="Freeform 79"/>
          <p:cNvSpPr>
            <a:spLocks/>
          </p:cNvSpPr>
          <p:nvPr/>
        </p:nvSpPr>
        <p:spPr bwMode="auto">
          <a:xfrm>
            <a:off x="-11113" y="3168650"/>
            <a:ext cx="12195175" cy="1787525"/>
          </a:xfrm>
          <a:custGeom>
            <a:avLst/>
            <a:gdLst>
              <a:gd name="T0" fmla="*/ 0 w 1479"/>
              <a:gd name="T1" fmla="*/ 153 h 216"/>
              <a:gd name="T2" fmla="*/ 227 w 1479"/>
              <a:gd name="T3" fmla="*/ 152 h 216"/>
              <a:gd name="T4" fmla="*/ 475 w 1479"/>
              <a:gd name="T5" fmla="*/ 131 h 216"/>
              <a:gd name="T6" fmla="*/ 632 w 1479"/>
              <a:gd name="T7" fmla="*/ 143 h 216"/>
              <a:gd name="T8" fmla="*/ 839 w 1479"/>
              <a:gd name="T9" fmla="*/ 152 h 216"/>
              <a:gd name="T10" fmla="*/ 1021 w 1479"/>
              <a:gd name="T11" fmla="*/ 107 h 216"/>
              <a:gd name="T12" fmla="*/ 1228 w 1479"/>
              <a:gd name="T13" fmla="*/ 134 h 216"/>
              <a:gd name="T14" fmla="*/ 1479 w 1479"/>
              <a:gd name="T15" fmla="*/ 14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16">
                <a:moveTo>
                  <a:pt x="0" y="153"/>
                </a:moveTo>
                <a:cubicBezTo>
                  <a:pt x="0" y="153"/>
                  <a:pt x="151" y="216"/>
                  <a:pt x="227" y="152"/>
                </a:cubicBezTo>
                <a:cubicBezTo>
                  <a:pt x="303" y="89"/>
                  <a:pt x="388" y="38"/>
                  <a:pt x="475" y="131"/>
                </a:cubicBezTo>
                <a:cubicBezTo>
                  <a:pt x="475" y="131"/>
                  <a:pt x="562" y="194"/>
                  <a:pt x="632" y="143"/>
                </a:cubicBezTo>
                <a:cubicBezTo>
                  <a:pt x="701" y="92"/>
                  <a:pt x="819" y="135"/>
                  <a:pt x="839" y="152"/>
                </a:cubicBezTo>
                <a:cubicBezTo>
                  <a:pt x="859" y="169"/>
                  <a:pt x="965" y="215"/>
                  <a:pt x="1021" y="107"/>
                </a:cubicBezTo>
                <a:cubicBezTo>
                  <a:pt x="1077" y="0"/>
                  <a:pt x="1185" y="67"/>
                  <a:pt x="1228" y="134"/>
                </a:cubicBezTo>
                <a:cubicBezTo>
                  <a:pt x="1270" y="200"/>
                  <a:pt x="1436" y="175"/>
                  <a:pt x="1479" y="141"/>
                </a:cubicBezTo>
              </a:path>
            </a:pathLst>
          </a:custGeom>
          <a:noFill/>
          <a:ln w="7938" cap="flat">
            <a:solidFill>
              <a:srgbClr val="CD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6" name="Freeform 80"/>
          <p:cNvSpPr>
            <a:spLocks/>
          </p:cNvSpPr>
          <p:nvPr/>
        </p:nvSpPr>
        <p:spPr bwMode="auto">
          <a:xfrm>
            <a:off x="-11113" y="3276600"/>
            <a:ext cx="12195175" cy="1663700"/>
          </a:xfrm>
          <a:custGeom>
            <a:avLst/>
            <a:gdLst>
              <a:gd name="T0" fmla="*/ 0 w 1479"/>
              <a:gd name="T1" fmla="*/ 142 h 201"/>
              <a:gd name="T2" fmla="*/ 226 w 1479"/>
              <a:gd name="T3" fmla="*/ 142 h 201"/>
              <a:gd name="T4" fmla="*/ 474 w 1479"/>
              <a:gd name="T5" fmla="*/ 122 h 201"/>
              <a:gd name="T6" fmla="*/ 630 w 1479"/>
              <a:gd name="T7" fmla="*/ 133 h 201"/>
              <a:gd name="T8" fmla="*/ 837 w 1479"/>
              <a:gd name="T9" fmla="*/ 142 h 201"/>
              <a:gd name="T10" fmla="*/ 1019 w 1479"/>
              <a:gd name="T11" fmla="*/ 100 h 201"/>
              <a:gd name="T12" fmla="*/ 1229 w 1479"/>
              <a:gd name="T13" fmla="*/ 124 h 201"/>
              <a:gd name="T14" fmla="*/ 1479 w 1479"/>
              <a:gd name="T15" fmla="*/ 13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1">
                <a:moveTo>
                  <a:pt x="0" y="142"/>
                </a:moveTo>
                <a:cubicBezTo>
                  <a:pt x="0" y="142"/>
                  <a:pt x="155" y="201"/>
                  <a:pt x="226" y="142"/>
                </a:cubicBezTo>
                <a:cubicBezTo>
                  <a:pt x="297" y="83"/>
                  <a:pt x="394" y="36"/>
                  <a:pt x="474" y="122"/>
                </a:cubicBezTo>
                <a:cubicBezTo>
                  <a:pt x="474" y="122"/>
                  <a:pt x="566" y="180"/>
                  <a:pt x="630" y="133"/>
                </a:cubicBezTo>
                <a:cubicBezTo>
                  <a:pt x="695" y="86"/>
                  <a:pt x="818" y="126"/>
                  <a:pt x="837" y="142"/>
                </a:cubicBezTo>
                <a:cubicBezTo>
                  <a:pt x="856" y="157"/>
                  <a:pt x="967" y="200"/>
                  <a:pt x="1019" y="100"/>
                </a:cubicBezTo>
                <a:cubicBezTo>
                  <a:pt x="1071" y="0"/>
                  <a:pt x="1189" y="62"/>
                  <a:pt x="1229" y="124"/>
                </a:cubicBezTo>
                <a:cubicBezTo>
                  <a:pt x="1268" y="186"/>
                  <a:pt x="1439" y="162"/>
                  <a:pt x="1479" y="131"/>
                </a:cubicBezTo>
              </a:path>
            </a:pathLst>
          </a:custGeom>
          <a:noFill/>
          <a:ln w="7938" cap="flat">
            <a:solidFill>
              <a:srgbClr val="CFCEC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7" name="Freeform 81"/>
          <p:cNvSpPr>
            <a:spLocks/>
          </p:cNvSpPr>
          <p:nvPr/>
        </p:nvSpPr>
        <p:spPr bwMode="auto">
          <a:xfrm>
            <a:off x="-11113" y="3384550"/>
            <a:ext cx="12195175" cy="1530350"/>
          </a:xfrm>
          <a:custGeom>
            <a:avLst/>
            <a:gdLst>
              <a:gd name="T0" fmla="*/ 0 w 1479"/>
              <a:gd name="T1" fmla="*/ 132 h 185"/>
              <a:gd name="T2" fmla="*/ 224 w 1479"/>
              <a:gd name="T3" fmla="*/ 131 h 185"/>
              <a:gd name="T4" fmla="*/ 473 w 1479"/>
              <a:gd name="T5" fmla="*/ 112 h 185"/>
              <a:gd name="T6" fmla="*/ 629 w 1479"/>
              <a:gd name="T7" fmla="*/ 123 h 185"/>
              <a:gd name="T8" fmla="*/ 835 w 1479"/>
              <a:gd name="T9" fmla="*/ 131 h 185"/>
              <a:gd name="T10" fmla="*/ 1018 w 1479"/>
              <a:gd name="T11" fmla="*/ 92 h 185"/>
              <a:gd name="T12" fmla="*/ 1230 w 1479"/>
              <a:gd name="T13" fmla="*/ 115 h 185"/>
              <a:gd name="T14" fmla="*/ 1479 w 1479"/>
              <a:gd name="T15" fmla="*/ 12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85">
                <a:moveTo>
                  <a:pt x="0" y="132"/>
                </a:moveTo>
                <a:cubicBezTo>
                  <a:pt x="0" y="132"/>
                  <a:pt x="159" y="185"/>
                  <a:pt x="224" y="131"/>
                </a:cubicBezTo>
                <a:cubicBezTo>
                  <a:pt x="290" y="77"/>
                  <a:pt x="399" y="33"/>
                  <a:pt x="473" y="112"/>
                </a:cubicBezTo>
                <a:cubicBezTo>
                  <a:pt x="473" y="112"/>
                  <a:pt x="570" y="166"/>
                  <a:pt x="629" y="123"/>
                </a:cubicBezTo>
                <a:cubicBezTo>
                  <a:pt x="689" y="79"/>
                  <a:pt x="817" y="116"/>
                  <a:pt x="835" y="131"/>
                </a:cubicBezTo>
                <a:cubicBezTo>
                  <a:pt x="852" y="145"/>
                  <a:pt x="970" y="184"/>
                  <a:pt x="1018" y="92"/>
                </a:cubicBezTo>
                <a:cubicBezTo>
                  <a:pt x="1066" y="0"/>
                  <a:pt x="1193" y="57"/>
                  <a:pt x="1230" y="115"/>
                </a:cubicBezTo>
                <a:cubicBezTo>
                  <a:pt x="1266" y="172"/>
                  <a:pt x="1442" y="150"/>
                  <a:pt x="1479" y="121"/>
                </a:cubicBezTo>
              </a:path>
            </a:pathLst>
          </a:custGeom>
          <a:noFill/>
          <a:ln w="7938" cap="flat">
            <a:solidFill>
              <a:srgbClr val="D1D0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8" name="Freeform 82"/>
          <p:cNvSpPr>
            <a:spLocks/>
          </p:cNvSpPr>
          <p:nvPr/>
        </p:nvSpPr>
        <p:spPr bwMode="auto">
          <a:xfrm>
            <a:off x="-11113" y="3492500"/>
            <a:ext cx="12195175" cy="1406525"/>
          </a:xfrm>
          <a:custGeom>
            <a:avLst/>
            <a:gdLst>
              <a:gd name="T0" fmla="*/ 0 w 1479"/>
              <a:gd name="T1" fmla="*/ 121 h 170"/>
              <a:gd name="T2" fmla="*/ 223 w 1479"/>
              <a:gd name="T3" fmla="*/ 121 h 170"/>
              <a:gd name="T4" fmla="*/ 472 w 1479"/>
              <a:gd name="T5" fmla="*/ 103 h 170"/>
              <a:gd name="T6" fmla="*/ 628 w 1479"/>
              <a:gd name="T7" fmla="*/ 113 h 170"/>
              <a:gd name="T8" fmla="*/ 832 w 1479"/>
              <a:gd name="T9" fmla="*/ 120 h 170"/>
              <a:gd name="T10" fmla="*/ 1016 w 1479"/>
              <a:gd name="T11" fmla="*/ 85 h 170"/>
              <a:gd name="T12" fmla="*/ 1230 w 1479"/>
              <a:gd name="T13" fmla="*/ 105 h 170"/>
              <a:gd name="T14" fmla="*/ 1479 w 1479"/>
              <a:gd name="T15" fmla="*/ 11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70">
                <a:moveTo>
                  <a:pt x="0" y="121"/>
                </a:moveTo>
                <a:cubicBezTo>
                  <a:pt x="0" y="121"/>
                  <a:pt x="163" y="170"/>
                  <a:pt x="223" y="121"/>
                </a:cubicBezTo>
                <a:cubicBezTo>
                  <a:pt x="283" y="71"/>
                  <a:pt x="405" y="31"/>
                  <a:pt x="472" y="103"/>
                </a:cubicBezTo>
                <a:cubicBezTo>
                  <a:pt x="472" y="103"/>
                  <a:pt x="573" y="153"/>
                  <a:pt x="628" y="113"/>
                </a:cubicBezTo>
                <a:cubicBezTo>
                  <a:pt x="682" y="73"/>
                  <a:pt x="816" y="107"/>
                  <a:pt x="832" y="120"/>
                </a:cubicBezTo>
                <a:cubicBezTo>
                  <a:pt x="848" y="133"/>
                  <a:pt x="972" y="169"/>
                  <a:pt x="1016" y="85"/>
                </a:cubicBezTo>
                <a:cubicBezTo>
                  <a:pt x="1060" y="0"/>
                  <a:pt x="1197" y="53"/>
                  <a:pt x="1230" y="105"/>
                </a:cubicBezTo>
                <a:cubicBezTo>
                  <a:pt x="1264" y="157"/>
                  <a:pt x="1445" y="137"/>
                  <a:pt x="1479" y="111"/>
                </a:cubicBezTo>
              </a:path>
            </a:pathLst>
          </a:custGeom>
          <a:noFill/>
          <a:ln w="7938" cap="flat">
            <a:solidFill>
              <a:srgbClr val="D3D2D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9" name="Freeform 83"/>
          <p:cNvSpPr>
            <a:spLocks/>
          </p:cNvSpPr>
          <p:nvPr/>
        </p:nvSpPr>
        <p:spPr bwMode="auto">
          <a:xfrm>
            <a:off x="-11113" y="3598863"/>
            <a:ext cx="12195175" cy="1282700"/>
          </a:xfrm>
          <a:custGeom>
            <a:avLst/>
            <a:gdLst>
              <a:gd name="T0" fmla="*/ 0 w 1479"/>
              <a:gd name="T1" fmla="*/ 111 h 155"/>
              <a:gd name="T2" fmla="*/ 222 w 1479"/>
              <a:gd name="T3" fmla="*/ 110 h 155"/>
              <a:gd name="T4" fmla="*/ 472 w 1479"/>
              <a:gd name="T5" fmla="*/ 94 h 155"/>
              <a:gd name="T6" fmla="*/ 627 w 1479"/>
              <a:gd name="T7" fmla="*/ 103 h 155"/>
              <a:gd name="T8" fmla="*/ 830 w 1479"/>
              <a:gd name="T9" fmla="*/ 109 h 155"/>
              <a:gd name="T10" fmla="*/ 1015 w 1479"/>
              <a:gd name="T11" fmla="*/ 77 h 155"/>
              <a:gd name="T12" fmla="*/ 1231 w 1479"/>
              <a:gd name="T13" fmla="*/ 95 h 155"/>
              <a:gd name="T14" fmla="*/ 1479 w 1479"/>
              <a:gd name="T15" fmla="*/ 10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55">
                <a:moveTo>
                  <a:pt x="0" y="111"/>
                </a:moveTo>
                <a:cubicBezTo>
                  <a:pt x="0" y="111"/>
                  <a:pt x="167" y="155"/>
                  <a:pt x="222" y="110"/>
                </a:cubicBezTo>
                <a:cubicBezTo>
                  <a:pt x="276" y="65"/>
                  <a:pt x="410" y="28"/>
                  <a:pt x="472" y="94"/>
                </a:cubicBezTo>
                <a:cubicBezTo>
                  <a:pt x="472" y="94"/>
                  <a:pt x="577" y="139"/>
                  <a:pt x="627" y="103"/>
                </a:cubicBezTo>
                <a:cubicBezTo>
                  <a:pt x="676" y="67"/>
                  <a:pt x="815" y="97"/>
                  <a:pt x="830" y="109"/>
                </a:cubicBezTo>
                <a:cubicBezTo>
                  <a:pt x="845" y="121"/>
                  <a:pt x="975" y="154"/>
                  <a:pt x="1015" y="77"/>
                </a:cubicBezTo>
                <a:cubicBezTo>
                  <a:pt x="1055" y="0"/>
                  <a:pt x="1201" y="48"/>
                  <a:pt x="1231" y="95"/>
                </a:cubicBezTo>
                <a:cubicBezTo>
                  <a:pt x="1262" y="143"/>
                  <a:pt x="1448" y="124"/>
                  <a:pt x="1479" y="100"/>
                </a:cubicBezTo>
              </a:path>
            </a:pathLst>
          </a:custGeom>
          <a:noFill/>
          <a:ln w="7938" cap="flat">
            <a:solidFill>
              <a:srgbClr val="D5D4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0" name="Freeform 84"/>
          <p:cNvSpPr>
            <a:spLocks/>
          </p:cNvSpPr>
          <p:nvPr/>
        </p:nvSpPr>
        <p:spPr bwMode="auto">
          <a:xfrm>
            <a:off x="-11113" y="3706813"/>
            <a:ext cx="12195175" cy="1158875"/>
          </a:xfrm>
          <a:custGeom>
            <a:avLst/>
            <a:gdLst>
              <a:gd name="T0" fmla="*/ 0 w 1479"/>
              <a:gd name="T1" fmla="*/ 100 h 140"/>
              <a:gd name="T2" fmla="*/ 221 w 1479"/>
              <a:gd name="T3" fmla="*/ 100 h 140"/>
              <a:gd name="T4" fmla="*/ 471 w 1479"/>
              <a:gd name="T5" fmla="*/ 85 h 140"/>
              <a:gd name="T6" fmla="*/ 626 w 1479"/>
              <a:gd name="T7" fmla="*/ 93 h 140"/>
              <a:gd name="T8" fmla="*/ 828 w 1479"/>
              <a:gd name="T9" fmla="*/ 98 h 140"/>
              <a:gd name="T10" fmla="*/ 1013 w 1479"/>
              <a:gd name="T11" fmla="*/ 69 h 140"/>
              <a:gd name="T12" fmla="*/ 1232 w 1479"/>
              <a:gd name="T13" fmla="*/ 86 h 140"/>
              <a:gd name="T14" fmla="*/ 1479 w 1479"/>
              <a:gd name="T15" fmla="*/ 9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40">
                <a:moveTo>
                  <a:pt x="0" y="100"/>
                </a:moveTo>
                <a:cubicBezTo>
                  <a:pt x="0" y="100"/>
                  <a:pt x="171" y="140"/>
                  <a:pt x="221" y="100"/>
                </a:cubicBezTo>
                <a:cubicBezTo>
                  <a:pt x="270" y="59"/>
                  <a:pt x="415" y="26"/>
                  <a:pt x="471" y="85"/>
                </a:cubicBezTo>
                <a:cubicBezTo>
                  <a:pt x="471" y="85"/>
                  <a:pt x="581" y="125"/>
                  <a:pt x="626" y="93"/>
                </a:cubicBezTo>
                <a:cubicBezTo>
                  <a:pt x="670" y="60"/>
                  <a:pt x="815" y="88"/>
                  <a:pt x="828" y="98"/>
                </a:cubicBezTo>
                <a:cubicBezTo>
                  <a:pt x="841" y="109"/>
                  <a:pt x="977" y="138"/>
                  <a:pt x="1013" y="69"/>
                </a:cubicBezTo>
                <a:cubicBezTo>
                  <a:pt x="1049" y="0"/>
                  <a:pt x="1205" y="43"/>
                  <a:pt x="1232" y="86"/>
                </a:cubicBezTo>
                <a:cubicBezTo>
                  <a:pt x="1260" y="129"/>
                  <a:pt x="1451" y="112"/>
                  <a:pt x="1479" y="90"/>
                </a:cubicBezTo>
              </a:path>
            </a:pathLst>
          </a:custGeom>
          <a:noFill/>
          <a:ln w="7938" cap="flat">
            <a:solidFill>
              <a:srgbClr val="D7D6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1" name="Freeform 85"/>
          <p:cNvSpPr>
            <a:spLocks/>
          </p:cNvSpPr>
          <p:nvPr/>
        </p:nvSpPr>
        <p:spPr bwMode="auto">
          <a:xfrm>
            <a:off x="-11113" y="3814763"/>
            <a:ext cx="12195175" cy="1033463"/>
          </a:xfrm>
          <a:custGeom>
            <a:avLst/>
            <a:gdLst>
              <a:gd name="T0" fmla="*/ 0 w 1479"/>
              <a:gd name="T1" fmla="*/ 90 h 125"/>
              <a:gd name="T2" fmla="*/ 219 w 1479"/>
              <a:gd name="T3" fmla="*/ 89 h 125"/>
              <a:gd name="T4" fmla="*/ 470 w 1479"/>
              <a:gd name="T5" fmla="*/ 76 h 125"/>
              <a:gd name="T6" fmla="*/ 624 w 1479"/>
              <a:gd name="T7" fmla="*/ 83 h 125"/>
              <a:gd name="T8" fmla="*/ 826 w 1479"/>
              <a:gd name="T9" fmla="*/ 88 h 125"/>
              <a:gd name="T10" fmla="*/ 1012 w 1479"/>
              <a:gd name="T11" fmla="*/ 62 h 125"/>
              <a:gd name="T12" fmla="*/ 1233 w 1479"/>
              <a:gd name="T13" fmla="*/ 76 h 125"/>
              <a:gd name="T14" fmla="*/ 1479 w 1479"/>
              <a:gd name="T15" fmla="*/ 8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25">
                <a:moveTo>
                  <a:pt x="0" y="90"/>
                </a:moveTo>
                <a:cubicBezTo>
                  <a:pt x="0" y="90"/>
                  <a:pt x="176" y="125"/>
                  <a:pt x="219" y="89"/>
                </a:cubicBezTo>
                <a:cubicBezTo>
                  <a:pt x="263" y="53"/>
                  <a:pt x="421" y="23"/>
                  <a:pt x="470" y="76"/>
                </a:cubicBezTo>
                <a:cubicBezTo>
                  <a:pt x="470" y="76"/>
                  <a:pt x="585" y="112"/>
                  <a:pt x="624" y="83"/>
                </a:cubicBezTo>
                <a:cubicBezTo>
                  <a:pt x="664" y="54"/>
                  <a:pt x="814" y="78"/>
                  <a:pt x="826" y="88"/>
                </a:cubicBezTo>
                <a:cubicBezTo>
                  <a:pt x="837" y="97"/>
                  <a:pt x="980" y="123"/>
                  <a:pt x="1012" y="62"/>
                </a:cubicBezTo>
                <a:cubicBezTo>
                  <a:pt x="1044" y="0"/>
                  <a:pt x="1209" y="38"/>
                  <a:pt x="1233" y="76"/>
                </a:cubicBezTo>
                <a:cubicBezTo>
                  <a:pt x="1258" y="114"/>
                  <a:pt x="1454" y="99"/>
                  <a:pt x="1479" y="80"/>
                </a:cubicBezTo>
              </a:path>
            </a:pathLst>
          </a:custGeom>
          <a:noFill/>
          <a:ln w="7938" cap="flat">
            <a:solidFill>
              <a:srgbClr val="D9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2" name="Freeform 86"/>
          <p:cNvSpPr>
            <a:spLocks/>
          </p:cNvSpPr>
          <p:nvPr/>
        </p:nvSpPr>
        <p:spPr bwMode="auto">
          <a:xfrm>
            <a:off x="-11113" y="3922713"/>
            <a:ext cx="12195175" cy="909638"/>
          </a:xfrm>
          <a:custGeom>
            <a:avLst/>
            <a:gdLst>
              <a:gd name="T0" fmla="*/ 0 w 1479"/>
              <a:gd name="T1" fmla="*/ 79 h 110"/>
              <a:gd name="T2" fmla="*/ 218 w 1479"/>
              <a:gd name="T3" fmla="*/ 79 h 110"/>
              <a:gd name="T4" fmla="*/ 469 w 1479"/>
              <a:gd name="T5" fmla="*/ 67 h 110"/>
              <a:gd name="T6" fmla="*/ 623 w 1479"/>
              <a:gd name="T7" fmla="*/ 73 h 110"/>
              <a:gd name="T8" fmla="*/ 823 w 1479"/>
              <a:gd name="T9" fmla="*/ 77 h 110"/>
              <a:gd name="T10" fmla="*/ 1011 w 1479"/>
              <a:gd name="T11" fmla="*/ 54 h 110"/>
              <a:gd name="T12" fmla="*/ 1234 w 1479"/>
              <a:gd name="T13" fmla="*/ 66 h 110"/>
              <a:gd name="T14" fmla="*/ 1479 w 1479"/>
              <a:gd name="T15" fmla="*/ 7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10">
                <a:moveTo>
                  <a:pt x="0" y="79"/>
                </a:moveTo>
                <a:cubicBezTo>
                  <a:pt x="0" y="79"/>
                  <a:pt x="180" y="110"/>
                  <a:pt x="218" y="79"/>
                </a:cubicBezTo>
                <a:cubicBezTo>
                  <a:pt x="256" y="47"/>
                  <a:pt x="426" y="21"/>
                  <a:pt x="469" y="67"/>
                </a:cubicBezTo>
                <a:cubicBezTo>
                  <a:pt x="469" y="67"/>
                  <a:pt x="588" y="98"/>
                  <a:pt x="623" y="73"/>
                </a:cubicBezTo>
                <a:cubicBezTo>
                  <a:pt x="658" y="47"/>
                  <a:pt x="813" y="68"/>
                  <a:pt x="823" y="77"/>
                </a:cubicBezTo>
                <a:cubicBezTo>
                  <a:pt x="834" y="85"/>
                  <a:pt x="983" y="108"/>
                  <a:pt x="1011" y="54"/>
                </a:cubicBezTo>
                <a:cubicBezTo>
                  <a:pt x="1039" y="0"/>
                  <a:pt x="1213" y="33"/>
                  <a:pt x="1234" y="66"/>
                </a:cubicBezTo>
                <a:cubicBezTo>
                  <a:pt x="1255" y="100"/>
                  <a:pt x="1457" y="86"/>
                  <a:pt x="1479" y="70"/>
                </a:cubicBezTo>
              </a:path>
            </a:pathLst>
          </a:custGeom>
          <a:noFill/>
          <a:ln w="7938" cap="flat">
            <a:solidFill>
              <a:srgbClr val="DBDA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3" name="Freeform 87"/>
          <p:cNvSpPr>
            <a:spLocks/>
          </p:cNvSpPr>
          <p:nvPr/>
        </p:nvSpPr>
        <p:spPr bwMode="auto">
          <a:xfrm>
            <a:off x="-11113" y="4029075"/>
            <a:ext cx="12195175" cy="787400"/>
          </a:xfrm>
          <a:custGeom>
            <a:avLst/>
            <a:gdLst>
              <a:gd name="T0" fmla="*/ 0 w 1479"/>
              <a:gd name="T1" fmla="*/ 69 h 95"/>
              <a:gd name="T2" fmla="*/ 217 w 1479"/>
              <a:gd name="T3" fmla="*/ 68 h 95"/>
              <a:gd name="T4" fmla="*/ 469 w 1479"/>
              <a:gd name="T5" fmla="*/ 58 h 95"/>
              <a:gd name="T6" fmla="*/ 622 w 1479"/>
              <a:gd name="T7" fmla="*/ 63 h 95"/>
              <a:gd name="T8" fmla="*/ 821 w 1479"/>
              <a:gd name="T9" fmla="*/ 66 h 95"/>
              <a:gd name="T10" fmla="*/ 1009 w 1479"/>
              <a:gd name="T11" fmla="*/ 46 h 95"/>
              <a:gd name="T12" fmla="*/ 1235 w 1479"/>
              <a:gd name="T13" fmla="*/ 57 h 95"/>
              <a:gd name="T14" fmla="*/ 1479 w 1479"/>
              <a:gd name="T15" fmla="*/ 59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95">
                <a:moveTo>
                  <a:pt x="0" y="69"/>
                </a:moveTo>
                <a:cubicBezTo>
                  <a:pt x="0" y="69"/>
                  <a:pt x="184" y="95"/>
                  <a:pt x="217" y="68"/>
                </a:cubicBezTo>
                <a:cubicBezTo>
                  <a:pt x="249" y="41"/>
                  <a:pt x="432" y="18"/>
                  <a:pt x="469" y="58"/>
                </a:cubicBezTo>
                <a:cubicBezTo>
                  <a:pt x="469" y="58"/>
                  <a:pt x="592" y="84"/>
                  <a:pt x="622" y="63"/>
                </a:cubicBezTo>
                <a:cubicBezTo>
                  <a:pt x="652" y="41"/>
                  <a:pt x="812" y="59"/>
                  <a:pt x="821" y="66"/>
                </a:cubicBezTo>
                <a:cubicBezTo>
                  <a:pt x="830" y="73"/>
                  <a:pt x="985" y="92"/>
                  <a:pt x="1009" y="46"/>
                </a:cubicBezTo>
                <a:cubicBezTo>
                  <a:pt x="1033" y="0"/>
                  <a:pt x="1217" y="28"/>
                  <a:pt x="1235" y="57"/>
                </a:cubicBezTo>
                <a:cubicBezTo>
                  <a:pt x="1253" y="85"/>
                  <a:pt x="1460" y="74"/>
                  <a:pt x="1479" y="59"/>
                </a:cubicBezTo>
              </a:path>
            </a:pathLst>
          </a:custGeom>
          <a:noFill/>
          <a:ln w="7938" cap="flat">
            <a:solidFill>
              <a:srgbClr val="DDDCD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4" name="Freeform 88"/>
          <p:cNvSpPr>
            <a:spLocks/>
          </p:cNvSpPr>
          <p:nvPr/>
        </p:nvSpPr>
        <p:spPr bwMode="auto">
          <a:xfrm>
            <a:off x="-11113" y="4137025"/>
            <a:ext cx="12195175" cy="661988"/>
          </a:xfrm>
          <a:custGeom>
            <a:avLst/>
            <a:gdLst>
              <a:gd name="T0" fmla="*/ 0 w 1479"/>
              <a:gd name="T1" fmla="*/ 58 h 80"/>
              <a:gd name="T2" fmla="*/ 215 w 1479"/>
              <a:gd name="T3" fmla="*/ 57 h 80"/>
              <a:gd name="T4" fmla="*/ 468 w 1479"/>
              <a:gd name="T5" fmla="*/ 49 h 80"/>
              <a:gd name="T6" fmla="*/ 621 w 1479"/>
              <a:gd name="T7" fmla="*/ 53 h 80"/>
              <a:gd name="T8" fmla="*/ 819 w 1479"/>
              <a:gd name="T9" fmla="*/ 55 h 80"/>
              <a:gd name="T10" fmla="*/ 1008 w 1479"/>
              <a:gd name="T11" fmla="*/ 39 h 80"/>
              <a:gd name="T12" fmla="*/ 1236 w 1479"/>
              <a:gd name="T13" fmla="*/ 47 h 80"/>
              <a:gd name="T14" fmla="*/ 1479 w 1479"/>
              <a:gd name="T15" fmla="*/ 49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80">
                <a:moveTo>
                  <a:pt x="0" y="58"/>
                </a:moveTo>
                <a:cubicBezTo>
                  <a:pt x="0" y="58"/>
                  <a:pt x="188" y="80"/>
                  <a:pt x="215" y="57"/>
                </a:cubicBezTo>
                <a:cubicBezTo>
                  <a:pt x="243" y="35"/>
                  <a:pt x="437" y="16"/>
                  <a:pt x="468" y="49"/>
                </a:cubicBezTo>
                <a:cubicBezTo>
                  <a:pt x="468" y="49"/>
                  <a:pt x="596" y="71"/>
                  <a:pt x="621" y="53"/>
                </a:cubicBezTo>
                <a:cubicBezTo>
                  <a:pt x="645" y="35"/>
                  <a:pt x="812" y="49"/>
                  <a:pt x="819" y="55"/>
                </a:cubicBezTo>
                <a:cubicBezTo>
                  <a:pt x="826" y="61"/>
                  <a:pt x="988" y="77"/>
                  <a:pt x="1008" y="39"/>
                </a:cubicBezTo>
                <a:cubicBezTo>
                  <a:pt x="1028" y="0"/>
                  <a:pt x="1221" y="23"/>
                  <a:pt x="1236" y="47"/>
                </a:cubicBezTo>
                <a:cubicBezTo>
                  <a:pt x="1251" y="71"/>
                  <a:pt x="1463" y="61"/>
                  <a:pt x="1479" y="49"/>
                </a:cubicBezTo>
              </a:path>
            </a:pathLst>
          </a:custGeom>
          <a:noFill/>
          <a:ln w="7938" cap="flat">
            <a:solidFill>
              <a:srgbClr val="DFDED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5" name="Freeform 89"/>
          <p:cNvSpPr>
            <a:spLocks/>
          </p:cNvSpPr>
          <p:nvPr/>
        </p:nvSpPr>
        <p:spPr bwMode="auto">
          <a:xfrm>
            <a:off x="-11113" y="4244975"/>
            <a:ext cx="12195175" cy="538163"/>
          </a:xfrm>
          <a:custGeom>
            <a:avLst/>
            <a:gdLst>
              <a:gd name="T0" fmla="*/ 0 w 1479"/>
              <a:gd name="T1" fmla="*/ 48 h 65"/>
              <a:gd name="T2" fmla="*/ 214 w 1479"/>
              <a:gd name="T3" fmla="*/ 47 h 65"/>
              <a:gd name="T4" fmla="*/ 467 w 1479"/>
              <a:gd name="T5" fmla="*/ 40 h 65"/>
              <a:gd name="T6" fmla="*/ 619 w 1479"/>
              <a:gd name="T7" fmla="*/ 43 h 65"/>
              <a:gd name="T8" fmla="*/ 817 w 1479"/>
              <a:gd name="T9" fmla="*/ 45 h 65"/>
              <a:gd name="T10" fmla="*/ 1006 w 1479"/>
              <a:gd name="T11" fmla="*/ 31 h 65"/>
              <a:gd name="T12" fmla="*/ 1237 w 1479"/>
              <a:gd name="T13" fmla="*/ 38 h 65"/>
              <a:gd name="T14" fmla="*/ 1479 w 1479"/>
              <a:gd name="T15" fmla="*/ 3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65">
                <a:moveTo>
                  <a:pt x="0" y="48"/>
                </a:moveTo>
                <a:cubicBezTo>
                  <a:pt x="0" y="48"/>
                  <a:pt x="192" y="65"/>
                  <a:pt x="214" y="47"/>
                </a:cubicBezTo>
                <a:cubicBezTo>
                  <a:pt x="236" y="29"/>
                  <a:pt x="442" y="13"/>
                  <a:pt x="467" y="40"/>
                </a:cubicBezTo>
                <a:cubicBezTo>
                  <a:pt x="467" y="40"/>
                  <a:pt x="600" y="57"/>
                  <a:pt x="619" y="43"/>
                </a:cubicBezTo>
                <a:cubicBezTo>
                  <a:pt x="639" y="28"/>
                  <a:pt x="811" y="40"/>
                  <a:pt x="817" y="45"/>
                </a:cubicBezTo>
                <a:cubicBezTo>
                  <a:pt x="822" y="49"/>
                  <a:pt x="990" y="62"/>
                  <a:pt x="1006" y="31"/>
                </a:cubicBezTo>
                <a:cubicBezTo>
                  <a:pt x="1022" y="0"/>
                  <a:pt x="1225" y="19"/>
                  <a:pt x="1237" y="38"/>
                </a:cubicBezTo>
                <a:cubicBezTo>
                  <a:pt x="1249" y="57"/>
                  <a:pt x="1466" y="48"/>
                  <a:pt x="1479" y="39"/>
                </a:cubicBezTo>
              </a:path>
            </a:pathLst>
          </a:custGeom>
          <a:noFill/>
          <a:ln w="7938" cap="flat">
            <a:solidFill>
              <a:srgbClr val="E0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6" name="Freeform 90"/>
          <p:cNvSpPr>
            <a:spLocks/>
          </p:cNvSpPr>
          <p:nvPr/>
        </p:nvSpPr>
        <p:spPr bwMode="auto">
          <a:xfrm>
            <a:off x="-11113" y="4352925"/>
            <a:ext cx="12195175" cy="412750"/>
          </a:xfrm>
          <a:custGeom>
            <a:avLst/>
            <a:gdLst>
              <a:gd name="T0" fmla="*/ 0 w 1479"/>
              <a:gd name="T1" fmla="*/ 37 h 50"/>
              <a:gd name="T2" fmla="*/ 213 w 1479"/>
              <a:gd name="T3" fmla="*/ 36 h 50"/>
              <a:gd name="T4" fmla="*/ 466 w 1479"/>
              <a:gd name="T5" fmla="*/ 31 h 50"/>
              <a:gd name="T6" fmla="*/ 618 w 1479"/>
              <a:gd name="T7" fmla="*/ 33 h 50"/>
              <a:gd name="T8" fmla="*/ 814 w 1479"/>
              <a:gd name="T9" fmla="*/ 34 h 50"/>
              <a:gd name="T10" fmla="*/ 1005 w 1479"/>
              <a:gd name="T11" fmla="*/ 23 h 50"/>
              <a:gd name="T12" fmla="*/ 1238 w 1479"/>
              <a:gd name="T13" fmla="*/ 28 h 50"/>
              <a:gd name="T14" fmla="*/ 1479 w 1479"/>
              <a:gd name="T15" fmla="*/ 2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50">
                <a:moveTo>
                  <a:pt x="0" y="37"/>
                </a:moveTo>
                <a:cubicBezTo>
                  <a:pt x="0" y="37"/>
                  <a:pt x="196" y="50"/>
                  <a:pt x="213" y="36"/>
                </a:cubicBezTo>
                <a:cubicBezTo>
                  <a:pt x="229" y="23"/>
                  <a:pt x="448" y="11"/>
                  <a:pt x="466" y="31"/>
                </a:cubicBezTo>
                <a:cubicBezTo>
                  <a:pt x="466" y="31"/>
                  <a:pt x="603" y="43"/>
                  <a:pt x="618" y="33"/>
                </a:cubicBezTo>
                <a:cubicBezTo>
                  <a:pt x="633" y="22"/>
                  <a:pt x="810" y="30"/>
                  <a:pt x="814" y="34"/>
                </a:cubicBezTo>
                <a:cubicBezTo>
                  <a:pt x="819" y="37"/>
                  <a:pt x="993" y="46"/>
                  <a:pt x="1005" y="23"/>
                </a:cubicBezTo>
                <a:cubicBezTo>
                  <a:pt x="1017" y="0"/>
                  <a:pt x="1229" y="14"/>
                  <a:pt x="1238" y="28"/>
                </a:cubicBezTo>
                <a:cubicBezTo>
                  <a:pt x="1247" y="42"/>
                  <a:pt x="1470" y="36"/>
                  <a:pt x="1479" y="29"/>
                </a:cubicBezTo>
              </a:path>
            </a:pathLst>
          </a:custGeom>
          <a:noFill/>
          <a:ln w="7938" cap="flat">
            <a:solidFill>
              <a:srgbClr val="E2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7" name="Freeform 91"/>
          <p:cNvSpPr>
            <a:spLocks/>
          </p:cNvSpPr>
          <p:nvPr/>
        </p:nvSpPr>
        <p:spPr bwMode="auto">
          <a:xfrm>
            <a:off x="-11113" y="4459288"/>
            <a:ext cx="12195175" cy="290513"/>
          </a:xfrm>
          <a:custGeom>
            <a:avLst/>
            <a:gdLst>
              <a:gd name="T0" fmla="*/ 0 w 1479"/>
              <a:gd name="T1" fmla="*/ 27 h 35"/>
              <a:gd name="T2" fmla="*/ 212 w 1479"/>
              <a:gd name="T3" fmla="*/ 26 h 35"/>
              <a:gd name="T4" fmla="*/ 466 w 1479"/>
              <a:gd name="T5" fmla="*/ 22 h 35"/>
              <a:gd name="T6" fmla="*/ 617 w 1479"/>
              <a:gd name="T7" fmla="*/ 23 h 35"/>
              <a:gd name="T8" fmla="*/ 812 w 1479"/>
              <a:gd name="T9" fmla="*/ 23 h 35"/>
              <a:gd name="T10" fmla="*/ 1003 w 1479"/>
              <a:gd name="T11" fmla="*/ 16 h 35"/>
              <a:gd name="T12" fmla="*/ 1239 w 1479"/>
              <a:gd name="T13" fmla="*/ 18 h 35"/>
              <a:gd name="T14" fmla="*/ 1479 w 1479"/>
              <a:gd name="T15" fmla="*/ 18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5">
                <a:moveTo>
                  <a:pt x="0" y="27"/>
                </a:moveTo>
                <a:cubicBezTo>
                  <a:pt x="0" y="27"/>
                  <a:pt x="201" y="35"/>
                  <a:pt x="212" y="26"/>
                </a:cubicBezTo>
                <a:cubicBezTo>
                  <a:pt x="222" y="17"/>
                  <a:pt x="453" y="8"/>
                  <a:pt x="466" y="22"/>
                </a:cubicBezTo>
                <a:cubicBezTo>
                  <a:pt x="466" y="22"/>
                  <a:pt x="607" y="30"/>
                  <a:pt x="617" y="23"/>
                </a:cubicBezTo>
                <a:cubicBezTo>
                  <a:pt x="627" y="15"/>
                  <a:pt x="809" y="21"/>
                  <a:pt x="812" y="23"/>
                </a:cubicBezTo>
                <a:cubicBezTo>
                  <a:pt x="815" y="25"/>
                  <a:pt x="995" y="31"/>
                  <a:pt x="1003" y="16"/>
                </a:cubicBezTo>
                <a:cubicBezTo>
                  <a:pt x="1011" y="0"/>
                  <a:pt x="1233" y="9"/>
                  <a:pt x="1239" y="18"/>
                </a:cubicBezTo>
                <a:cubicBezTo>
                  <a:pt x="1245" y="28"/>
                  <a:pt x="1473" y="23"/>
                  <a:pt x="1479" y="18"/>
                </a:cubicBezTo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8" name="Freeform 92"/>
          <p:cNvSpPr>
            <a:spLocks/>
          </p:cNvSpPr>
          <p:nvPr/>
        </p:nvSpPr>
        <p:spPr bwMode="auto">
          <a:xfrm>
            <a:off x="-11113" y="4567238"/>
            <a:ext cx="12195175" cy="165100"/>
          </a:xfrm>
          <a:custGeom>
            <a:avLst/>
            <a:gdLst>
              <a:gd name="T0" fmla="*/ 0 w 1479"/>
              <a:gd name="T1" fmla="*/ 16 h 20"/>
              <a:gd name="T2" fmla="*/ 210 w 1479"/>
              <a:gd name="T3" fmla="*/ 15 h 20"/>
              <a:gd name="T4" fmla="*/ 465 w 1479"/>
              <a:gd name="T5" fmla="*/ 12 h 20"/>
              <a:gd name="T6" fmla="*/ 616 w 1479"/>
              <a:gd name="T7" fmla="*/ 13 h 20"/>
              <a:gd name="T8" fmla="*/ 810 w 1479"/>
              <a:gd name="T9" fmla="*/ 12 h 20"/>
              <a:gd name="T10" fmla="*/ 1002 w 1479"/>
              <a:gd name="T11" fmla="*/ 8 h 20"/>
              <a:gd name="T12" fmla="*/ 1240 w 1479"/>
              <a:gd name="T13" fmla="*/ 9 h 20"/>
              <a:gd name="T14" fmla="*/ 1479 w 1479"/>
              <a:gd name="T15" fmla="*/ 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">
                <a:moveTo>
                  <a:pt x="0" y="16"/>
                </a:moveTo>
                <a:cubicBezTo>
                  <a:pt x="0" y="16"/>
                  <a:pt x="205" y="20"/>
                  <a:pt x="210" y="15"/>
                </a:cubicBezTo>
                <a:cubicBezTo>
                  <a:pt x="216" y="11"/>
                  <a:pt x="459" y="6"/>
                  <a:pt x="465" y="12"/>
                </a:cubicBezTo>
                <a:cubicBezTo>
                  <a:pt x="465" y="12"/>
                  <a:pt x="611" y="16"/>
                  <a:pt x="616" y="13"/>
                </a:cubicBezTo>
                <a:cubicBezTo>
                  <a:pt x="621" y="9"/>
                  <a:pt x="808" y="11"/>
                  <a:pt x="810" y="12"/>
                </a:cubicBezTo>
                <a:cubicBezTo>
                  <a:pt x="811" y="13"/>
                  <a:pt x="998" y="16"/>
                  <a:pt x="1002" y="8"/>
                </a:cubicBezTo>
                <a:cubicBezTo>
                  <a:pt x="1006" y="0"/>
                  <a:pt x="1237" y="4"/>
                  <a:pt x="1240" y="9"/>
                </a:cubicBezTo>
                <a:cubicBezTo>
                  <a:pt x="1243" y="14"/>
                  <a:pt x="1476" y="11"/>
                  <a:pt x="1479" y="8"/>
                </a:cubicBezTo>
              </a:path>
            </a:pathLst>
          </a:custGeom>
          <a:noFill/>
          <a:ln w="7938" cap="flat">
            <a:solidFill>
              <a:srgbClr val="E6E6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9" name="Line 93"/>
          <p:cNvSpPr>
            <a:spLocks noChangeShapeType="1"/>
          </p:cNvSpPr>
          <p:nvPr/>
        </p:nvSpPr>
        <p:spPr bwMode="auto">
          <a:xfrm flipV="1">
            <a:off x="-11113" y="4667250"/>
            <a:ext cx="12195175" cy="65088"/>
          </a:xfrm>
          <a:prstGeom prst="line">
            <a:avLst/>
          </a:prstGeom>
          <a:noFill/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0" name="Freeform 94"/>
          <p:cNvSpPr>
            <a:spLocks/>
          </p:cNvSpPr>
          <p:nvPr/>
        </p:nvSpPr>
        <p:spPr bwMode="auto">
          <a:xfrm>
            <a:off x="-11113" y="4675188"/>
            <a:ext cx="12195175" cy="131763"/>
          </a:xfrm>
          <a:custGeom>
            <a:avLst/>
            <a:gdLst>
              <a:gd name="T0" fmla="*/ 0 w 1479"/>
              <a:gd name="T1" fmla="*/ 10 h 16"/>
              <a:gd name="T2" fmla="*/ 210 w 1479"/>
              <a:gd name="T3" fmla="*/ 9 h 16"/>
              <a:gd name="T4" fmla="*/ 465 w 1479"/>
              <a:gd name="T5" fmla="*/ 9 h 16"/>
              <a:gd name="T6" fmla="*/ 616 w 1479"/>
              <a:gd name="T7" fmla="*/ 8 h 16"/>
              <a:gd name="T8" fmla="*/ 810 w 1479"/>
              <a:gd name="T9" fmla="*/ 6 h 16"/>
              <a:gd name="T10" fmla="*/ 1002 w 1479"/>
              <a:gd name="T11" fmla="*/ 8 h 16"/>
              <a:gd name="T12" fmla="*/ 1240 w 1479"/>
              <a:gd name="T13" fmla="*/ 5 h 16"/>
              <a:gd name="T14" fmla="*/ 1479 w 1479"/>
              <a:gd name="T15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6">
                <a:moveTo>
                  <a:pt x="0" y="10"/>
                </a:moveTo>
                <a:cubicBezTo>
                  <a:pt x="0" y="10"/>
                  <a:pt x="205" y="4"/>
                  <a:pt x="210" y="9"/>
                </a:cubicBezTo>
                <a:cubicBezTo>
                  <a:pt x="216" y="13"/>
                  <a:pt x="459" y="16"/>
                  <a:pt x="465" y="9"/>
                </a:cubicBezTo>
                <a:cubicBezTo>
                  <a:pt x="465" y="9"/>
                  <a:pt x="611" y="4"/>
                  <a:pt x="616" y="8"/>
                </a:cubicBezTo>
                <a:cubicBezTo>
                  <a:pt x="621" y="11"/>
                  <a:pt x="808" y="7"/>
                  <a:pt x="810" y="6"/>
                </a:cubicBezTo>
                <a:cubicBezTo>
                  <a:pt x="811" y="5"/>
                  <a:pt x="998" y="0"/>
                  <a:pt x="1002" y="8"/>
                </a:cubicBezTo>
                <a:cubicBezTo>
                  <a:pt x="1006" y="16"/>
                  <a:pt x="1237" y="10"/>
                  <a:pt x="1240" y="5"/>
                </a:cubicBezTo>
                <a:cubicBezTo>
                  <a:pt x="1243" y="0"/>
                  <a:pt x="1476" y="1"/>
                  <a:pt x="1479" y="3"/>
                </a:cubicBezTo>
              </a:path>
            </a:pathLst>
          </a:custGeom>
          <a:noFill/>
          <a:ln w="7938" cap="flat">
            <a:solidFill>
              <a:srgbClr val="E7E7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1" name="Freeform 95"/>
          <p:cNvSpPr>
            <a:spLocks/>
          </p:cNvSpPr>
          <p:nvPr/>
        </p:nvSpPr>
        <p:spPr bwMode="auto">
          <a:xfrm>
            <a:off x="-11113" y="4667250"/>
            <a:ext cx="12195175" cy="247650"/>
          </a:xfrm>
          <a:custGeom>
            <a:avLst/>
            <a:gdLst>
              <a:gd name="T0" fmla="*/ 0 w 1479"/>
              <a:gd name="T1" fmla="*/ 14 h 30"/>
              <a:gd name="T2" fmla="*/ 212 w 1479"/>
              <a:gd name="T3" fmla="*/ 13 h 30"/>
              <a:gd name="T4" fmla="*/ 466 w 1479"/>
              <a:gd name="T5" fmla="*/ 14 h 30"/>
              <a:gd name="T6" fmla="*/ 617 w 1479"/>
              <a:gd name="T7" fmla="*/ 12 h 30"/>
              <a:gd name="T8" fmla="*/ 812 w 1479"/>
              <a:gd name="T9" fmla="*/ 10 h 30"/>
              <a:gd name="T10" fmla="*/ 1003 w 1479"/>
              <a:gd name="T11" fmla="*/ 15 h 30"/>
              <a:gd name="T12" fmla="*/ 1239 w 1479"/>
              <a:gd name="T13" fmla="*/ 10 h 30"/>
              <a:gd name="T14" fmla="*/ 1479 w 1479"/>
              <a:gd name="T15" fmla="*/ 8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">
                <a:moveTo>
                  <a:pt x="0" y="14"/>
                </a:moveTo>
                <a:cubicBezTo>
                  <a:pt x="0" y="14"/>
                  <a:pt x="201" y="4"/>
                  <a:pt x="212" y="13"/>
                </a:cubicBezTo>
                <a:cubicBezTo>
                  <a:pt x="222" y="22"/>
                  <a:pt x="453" y="28"/>
                  <a:pt x="466" y="14"/>
                </a:cubicBezTo>
                <a:cubicBezTo>
                  <a:pt x="466" y="14"/>
                  <a:pt x="607" y="5"/>
                  <a:pt x="617" y="12"/>
                </a:cubicBezTo>
                <a:cubicBezTo>
                  <a:pt x="627" y="19"/>
                  <a:pt x="809" y="12"/>
                  <a:pt x="812" y="10"/>
                </a:cubicBezTo>
                <a:cubicBezTo>
                  <a:pt x="815" y="7"/>
                  <a:pt x="995" y="0"/>
                  <a:pt x="1003" y="15"/>
                </a:cubicBezTo>
                <a:cubicBezTo>
                  <a:pt x="1011" y="30"/>
                  <a:pt x="1233" y="20"/>
                  <a:pt x="1239" y="10"/>
                </a:cubicBezTo>
                <a:cubicBezTo>
                  <a:pt x="1245" y="0"/>
                  <a:pt x="1473" y="3"/>
                  <a:pt x="1479" y="8"/>
                </a:cubicBezTo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2" name="Freeform 96"/>
          <p:cNvSpPr>
            <a:spLocks/>
          </p:cNvSpPr>
          <p:nvPr/>
        </p:nvSpPr>
        <p:spPr bwMode="auto">
          <a:xfrm>
            <a:off x="-11113" y="4641850"/>
            <a:ext cx="12195175" cy="381000"/>
          </a:xfrm>
          <a:custGeom>
            <a:avLst/>
            <a:gdLst>
              <a:gd name="T0" fmla="*/ 0 w 1479"/>
              <a:gd name="T1" fmla="*/ 18 h 46"/>
              <a:gd name="T2" fmla="*/ 213 w 1479"/>
              <a:gd name="T3" fmla="*/ 17 h 46"/>
              <a:gd name="T4" fmla="*/ 466 w 1479"/>
              <a:gd name="T5" fmla="*/ 21 h 46"/>
              <a:gd name="T6" fmla="*/ 618 w 1479"/>
              <a:gd name="T7" fmla="*/ 17 h 46"/>
              <a:gd name="T8" fmla="*/ 814 w 1479"/>
              <a:gd name="T9" fmla="*/ 14 h 46"/>
              <a:gd name="T10" fmla="*/ 1005 w 1479"/>
              <a:gd name="T11" fmla="*/ 23 h 46"/>
              <a:gd name="T12" fmla="*/ 1238 w 1479"/>
              <a:gd name="T13" fmla="*/ 16 h 46"/>
              <a:gd name="T14" fmla="*/ 1479 w 1479"/>
              <a:gd name="T15" fmla="*/ 1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46">
                <a:moveTo>
                  <a:pt x="0" y="18"/>
                </a:moveTo>
                <a:cubicBezTo>
                  <a:pt x="0" y="18"/>
                  <a:pt x="196" y="4"/>
                  <a:pt x="213" y="17"/>
                </a:cubicBezTo>
                <a:cubicBezTo>
                  <a:pt x="229" y="31"/>
                  <a:pt x="448" y="41"/>
                  <a:pt x="466" y="21"/>
                </a:cubicBezTo>
                <a:cubicBezTo>
                  <a:pt x="466" y="21"/>
                  <a:pt x="603" y="7"/>
                  <a:pt x="618" y="17"/>
                </a:cubicBezTo>
                <a:cubicBezTo>
                  <a:pt x="633" y="28"/>
                  <a:pt x="810" y="18"/>
                  <a:pt x="814" y="14"/>
                </a:cubicBezTo>
                <a:cubicBezTo>
                  <a:pt x="819" y="11"/>
                  <a:pt x="993" y="0"/>
                  <a:pt x="1005" y="23"/>
                </a:cubicBezTo>
                <a:cubicBezTo>
                  <a:pt x="1017" y="46"/>
                  <a:pt x="1229" y="31"/>
                  <a:pt x="1238" y="16"/>
                </a:cubicBezTo>
                <a:cubicBezTo>
                  <a:pt x="1247" y="2"/>
                  <a:pt x="1470" y="6"/>
                  <a:pt x="1479" y="13"/>
                </a:cubicBezTo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3" name="Freeform 97"/>
          <p:cNvSpPr>
            <a:spLocks/>
          </p:cNvSpPr>
          <p:nvPr/>
        </p:nvSpPr>
        <p:spPr bwMode="auto">
          <a:xfrm>
            <a:off x="-11113" y="4625975"/>
            <a:ext cx="12195175" cy="504825"/>
          </a:xfrm>
          <a:custGeom>
            <a:avLst/>
            <a:gdLst>
              <a:gd name="T0" fmla="*/ 0 w 1479"/>
              <a:gd name="T1" fmla="*/ 22 h 61"/>
              <a:gd name="T2" fmla="*/ 214 w 1479"/>
              <a:gd name="T3" fmla="*/ 21 h 61"/>
              <a:gd name="T4" fmla="*/ 467 w 1479"/>
              <a:gd name="T5" fmla="*/ 26 h 61"/>
              <a:gd name="T6" fmla="*/ 619 w 1479"/>
              <a:gd name="T7" fmla="*/ 22 h 61"/>
              <a:gd name="T8" fmla="*/ 817 w 1479"/>
              <a:gd name="T9" fmla="*/ 18 h 61"/>
              <a:gd name="T10" fmla="*/ 1006 w 1479"/>
              <a:gd name="T11" fmla="*/ 30 h 61"/>
              <a:gd name="T12" fmla="*/ 1237 w 1479"/>
              <a:gd name="T13" fmla="*/ 22 h 61"/>
              <a:gd name="T14" fmla="*/ 1479 w 1479"/>
              <a:gd name="T15" fmla="*/ 18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61">
                <a:moveTo>
                  <a:pt x="0" y="22"/>
                </a:moveTo>
                <a:cubicBezTo>
                  <a:pt x="0" y="22"/>
                  <a:pt x="192" y="3"/>
                  <a:pt x="214" y="21"/>
                </a:cubicBezTo>
                <a:cubicBezTo>
                  <a:pt x="236" y="39"/>
                  <a:pt x="442" y="53"/>
                  <a:pt x="467" y="26"/>
                </a:cubicBezTo>
                <a:cubicBezTo>
                  <a:pt x="467" y="26"/>
                  <a:pt x="600" y="8"/>
                  <a:pt x="619" y="22"/>
                </a:cubicBezTo>
                <a:cubicBezTo>
                  <a:pt x="639" y="37"/>
                  <a:pt x="811" y="23"/>
                  <a:pt x="817" y="18"/>
                </a:cubicBezTo>
                <a:cubicBezTo>
                  <a:pt x="822" y="14"/>
                  <a:pt x="990" y="0"/>
                  <a:pt x="1006" y="30"/>
                </a:cubicBezTo>
                <a:cubicBezTo>
                  <a:pt x="1022" y="61"/>
                  <a:pt x="1225" y="41"/>
                  <a:pt x="1237" y="22"/>
                </a:cubicBezTo>
                <a:cubicBezTo>
                  <a:pt x="1249" y="3"/>
                  <a:pt x="1466" y="9"/>
                  <a:pt x="1479" y="18"/>
                </a:cubicBezTo>
              </a:path>
            </a:pathLst>
          </a:custGeom>
          <a:noFill/>
          <a:ln w="7938" cap="flat">
            <a:solidFill>
              <a:srgbClr val="E3E3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4" name="Freeform 98"/>
          <p:cNvSpPr>
            <a:spLocks/>
          </p:cNvSpPr>
          <p:nvPr/>
        </p:nvSpPr>
        <p:spPr bwMode="auto">
          <a:xfrm>
            <a:off x="-11113" y="4600575"/>
            <a:ext cx="12195175" cy="636588"/>
          </a:xfrm>
          <a:custGeom>
            <a:avLst/>
            <a:gdLst>
              <a:gd name="T0" fmla="*/ 0 w 1479"/>
              <a:gd name="T1" fmla="*/ 27 h 77"/>
              <a:gd name="T2" fmla="*/ 215 w 1479"/>
              <a:gd name="T3" fmla="*/ 26 h 77"/>
              <a:gd name="T4" fmla="*/ 468 w 1479"/>
              <a:gd name="T5" fmla="*/ 33 h 77"/>
              <a:gd name="T6" fmla="*/ 621 w 1479"/>
              <a:gd name="T7" fmla="*/ 28 h 77"/>
              <a:gd name="T8" fmla="*/ 819 w 1479"/>
              <a:gd name="T9" fmla="*/ 23 h 77"/>
              <a:gd name="T10" fmla="*/ 1008 w 1479"/>
              <a:gd name="T11" fmla="*/ 38 h 77"/>
              <a:gd name="T12" fmla="*/ 1236 w 1479"/>
              <a:gd name="T13" fmla="*/ 28 h 77"/>
              <a:gd name="T14" fmla="*/ 1479 w 1479"/>
              <a:gd name="T15" fmla="*/ 24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77">
                <a:moveTo>
                  <a:pt x="0" y="27"/>
                </a:moveTo>
                <a:cubicBezTo>
                  <a:pt x="0" y="27"/>
                  <a:pt x="188" y="4"/>
                  <a:pt x="215" y="26"/>
                </a:cubicBezTo>
                <a:cubicBezTo>
                  <a:pt x="243" y="49"/>
                  <a:pt x="437" y="66"/>
                  <a:pt x="468" y="33"/>
                </a:cubicBezTo>
                <a:cubicBezTo>
                  <a:pt x="468" y="33"/>
                  <a:pt x="596" y="10"/>
                  <a:pt x="621" y="28"/>
                </a:cubicBezTo>
                <a:cubicBezTo>
                  <a:pt x="645" y="46"/>
                  <a:pt x="812" y="29"/>
                  <a:pt x="819" y="23"/>
                </a:cubicBezTo>
                <a:cubicBezTo>
                  <a:pt x="826" y="17"/>
                  <a:pt x="988" y="0"/>
                  <a:pt x="1008" y="38"/>
                </a:cubicBezTo>
                <a:cubicBezTo>
                  <a:pt x="1028" y="77"/>
                  <a:pt x="1221" y="52"/>
                  <a:pt x="1236" y="28"/>
                </a:cubicBezTo>
                <a:cubicBezTo>
                  <a:pt x="1251" y="4"/>
                  <a:pt x="1463" y="12"/>
                  <a:pt x="1479" y="24"/>
                </a:cubicBezTo>
              </a:path>
            </a:pathLst>
          </a:custGeom>
          <a:noFill/>
          <a:ln w="7938" cap="flat">
            <a:solidFill>
              <a:srgbClr val="E2E1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5" name="Freeform 99"/>
          <p:cNvSpPr>
            <a:spLocks/>
          </p:cNvSpPr>
          <p:nvPr/>
        </p:nvSpPr>
        <p:spPr bwMode="auto">
          <a:xfrm>
            <a:off x="-11113" y="4575175"/>
            <a:ext cx="12195175" cy="769938"/>
          </a:xfrm>
          <a:custGeom>
            <a:avLst/>
            <a:gdLst>
              <a:gd name="T0" fmla="*/ 0 w 1479"/>
              <a:gd name="T1" fmla="*/ 32 h 93"/>
              <a:gd name="T2" fmla="*/ 217 w 1479"/>
              <a:gd name="T3" fmla="*/ 31 h 93"/>
              <a:gd name="T4" fmla="*/ 469 w 1479"/>
              <a:gd name="T5" fmla="*/ 39 h 93"/>
              <a:gd name="T6" fmla="*/ 622 w 1479"/>
              <a:gd name="T7" fmla="*/ 33 h 93"/>
              <a:gd name="T8" fmla="*/ 821 w 1479"/>
              <a:gd name="T9" fmla="*/ 28 h 93"/>
              <a:gd name="T10" fmla="*/ 1009 w 1479"/>
              <a:gd name="T11" fmla="*/ 47 h 93"/>
              <a:gd name="T12" fmla="*/ 1235 w 1479"/>
              <a:gd name="T13" fmla="*/ 34 h 93"/>
              <a:gd name="T14" fmla="*/ 1479 w 1479"/>
              <a:gd name="T15" fmla="*/ 3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93">
                <a:moveTo>
                  <a:pt x="0" y="32"/>
                </a:moveTo>
                <a:cubicBezTo>
                  <a:pt x="0" y="32"/>
                  <a:pt x="184" y="4"/>
                  <a:pt x="217" y="31"/>
                </a:cubicBezTo>
                <a:cubicBezTo>
                  <a:pt x="249" y="58"/>
                  <a:pt x="432" y="79"/>
                  <a:pt x="469" y="39"/>
                </a:cubicBezTo>
                <a:cubicBezTo>
                  <a:pt x="469" y="39"/>
                  <a:pt x="592" y="11"/>
                  <a:pt x="622" y="33"/>
                </a:cubicBezTo>
                <a:cubicBezTo>
                  <a:pt x="652" y="55"/>
                  <a:pt x="812" y="35"/>
                  <a:pt x="821" y="28"/>
                </a:cubicBezTo>
                <a:cubicBezTo>
                  <a:pt x="830" y="21"/>
                  <a:pt x="985" y="0"/>
                  <a:pt x="1009" y="47"/>
                </a:cubicBezTo>
                <a:cubicBezTo>
                  <a:pt x="1033" y="93"/>
                  <a:pt x="1217" y="63"/>
                  <a:pt x="1235" y="34"/>
                </a:cubicBezTo>
                <a:cubicBezTo>
                  <a:pt x="1253" y="6"/>
                  <a:pt x="1460" y="15"/>
                  <a:pt x="1479" y="30"/>
                </a:cubicBezTo>
              </a:path>
            </a:pathLst>
          </a:custGeom>
          <a:noFill/>
          <a:ln w="7938" cap="flat">
            <a:solidFill>
              <a:srgbClr val="E0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6" name="Freeform 100"/>
          <p:cNvSpPr>
            <a:spLocks/>
          </p:cNvSpPr>
          <p:nvPr/>
        </p:nvSpPr>
        <p:spPr bwMode="auto">
          <a:xfrm>
            <a:off x="-11113" y="4559300"/>
            <a:ext cx="12195175" cy="885825"/>
          </a:xfrm>
          <a:custGeom>
            <a:avLst/>
            <a:gdLst>
              <a:gd name="T0" fmla="*/ 0 w 1479"/>
              <a:gd name="T1" fmla="*/ 36 h 107"/>
              <a:gd name="T2" fmla="*/ 218 w 1479"/>
              <a:gd name="T3" fmla="*/ 35 h 107"/>
              <a:gd name="T4" fmla="*/ 469 w 1479"/>
              <a:gd name="T5" fmla="*/ 44 h 107"/>
              <a:gd name="T6" fmla="*/ 623 w 1479"/>
              <a:gd name="T7" fmla="*/ 38 h 107"/>
              <a:gd name="T8" fmla="*/ 823 w 1479"/>
              <a:gd name="T9" fmla="*/ 32 h 107"/>
              <a:gd name="T10" fmla="*/ 1011 w 1479"/>
              <a:gd name="T11" fmla="*/ 54 h 107"/>
              <a:gd name="T12" fmla="*/ 1234 w 1479"/>
              <a:gd name="T13" fmla="*/ 39 h 107"/>
              <a:gd name="T14" fmla="*/ 1479 w 1479"/>
              <a:gd name="T15" fmla="*/ 35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07">
                <a:moveTo>
                  <a:pt x="0" y="36"/>
                </a:moveTo>
                <a:cubicBezTo>
                  <a:pt x="0" y="36"/>
                  <a:pt x="180" y="3"/>
                  <a:pt x="218" y="35"/>
                </a:cubicBezTo>
                <a:cubicBezTo>
                  <a:pt x="256" y="66"/>
                  <a:pt x="426" y="91"/>
                  <a:pt x="469" y="44"/>
                </a:cubicBezTo>
                <a:cubicBezTo>
                  <a:pt x="469" y="44"/>
                  <a:pt x="588" y="12"/>
                  <a:pt x="623" y="38"/>
                </a:cubicBezTo>
                <a:cubicBezTo>
                  <a:pt x="658" y="63"/>
                  <a:pt x="813" y="41"/>
                  <a:pt x="823" y="32"/>
                </a:cubicBezTo>
                <a:cubicBezTo>
                  <a:pt x="834" y="24"/>
                  <a:pt x="983" y="0"/>
                  <a:pt x="1011" y="54"/>
                </a:cubicBezTo>
                <a:cubicBezTo>
                  <a:pt x="1039" y="107"/>
                  <a:pt x="1213" y="73"/>
                  <a:pt x="1234" y="39"/>
                </a:cubicBezTo>
                <a:cubicBezTo>
                  <a:pt x="1255" y="6"/>
                  <a:pt x="1457" y="18"/>
                  <a:pt x="1479" y="35"/>
                </a:cubicBezTo>
              </a:path>
            </a:pathLst>
          </a:custGeom>
          <a:noFill/>
          <a:ln w="7938" cap="flat">
            <a:solidFill>
              <a:srgbClr val="DFDFD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7" name="Freeform 101"/>
          <p:cNvSpPr>
            <a:spLocks/>
          </p:cNvSpPr>
          <p:nvPr/>
        </p:nvSpPr>
        <p:spPr bwMode="auto">
          <a:xfrm>
            <a:off x="-11113" y="4533900"/>
            <a:ext cx="12195175" cy="1017588"/>
          </a:xfrm>
          <a:custGeom>
            <a:avLst/>
            <a:gdLst>
              <a:gd name="T0" fmla="*/ 0 w 1479"/>
              <a:gd name="T1" fmla="*/ 40 h 123"/>
              <a:gd name="T2" fmla="*/ 219 w 1479"/>
              <a:gd name="T3" fmla="*/ 40 h 123"/>
              <a:gd name="T4" fmla="*/ 470 w 1479"/>
              <a:gd name="T5" fmla="*/ 51 h 123"/>
              <a:gd name="T6" fmla="*/ 624 w 1479"/>
              <a:gd name="T7" fmla="*/ 43 h 123"/>
              <a:gd name="T8" fmla="*/ 826 w 1479"/>
              <a:gd name="T9" fmla="*/ 37 h 123"/>
              <a:gd name="T10" fmla="*/ 1012 w 1479"/>
              <a:gd name="T11" fmla="*/ 62 h 123"/>
              <a:gd name="T12" fmla="*/ 1233 w 1479"/>
              <a:gd name="T13" fmla="*/ 46 h 123"/>
              <a:gd name="T14" fmla="*/ 1479 w 1479"/>
              <a:gd name="T15" fmla="*/ 4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23">
                <a:moveTo>
                  <a:pt x="0" y="40"/>
                </a:moveTo>
                <a:cubicBezTo>
                  <a:pt x="0" y="40"/>
                  <a:pt x="176" y="4"/>
                  <a:pt x="219" y="40"/>
                </a:cubicBezTo>
                <a:cubicBezTo>
                  <a:pt x="263" y="76"/>
                  <a:pt x="421" y="104"/>
                  <a:pt x="470" y="51"/>
                </a:cubicBezTo>
                <a:cubicBezTo>
                  <a:pt x="470" y="51"/>
                  <a:pt x="585" y="14"/>
                  <a:pt x="624" y="43"/>
                </a:cubicBezTo>
                <a:cubicBezTo>
                  <a:pt x="664" y="72"/>
                  <a:pt x="814" y="47"/>
                  <a:pt x="826" y="37"/>
                </a:cubicBezTo>
                <a:cubicBezTo>
                  <a:pt x="837" y="27"/>
                  <a:pt x="980" y="0"/>
                  <a:pt x="1012" y="62"/>
                </a:cubicBezTo>
                <a:cubicBezTo>
                  <a:pt x="1044" y="123"/>
                  <a:pt x="1209" y="84"/>
                  <a:pt x="1233" y="46"/>
                </a:cubicBezTo>
                <a:cubicBezTo>
                  <a:pt x="1258" y="8"/>
                  <a:pt x="1454" y="21"/>
                  <a:pt x="1479" y="40"/>
                </a:cubicBezTo>
              </a:path>
            </a:pathLst>
          </a:custGeom>
          <a:noFill/>
          <a:ln w="7938" cap="flat">
            <a:solidFill>
              <a:srgbClr val="DD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8" name="Freeform 102"/>
          <p:cNvSpPr>
            <a:spLocks/>
          </p:cNvSpPr>
          <p:nvPr/>
        </p:nvSpPr>
        <p:spPr bwMode="auto">
          <a:xfrm>
            <a:off x="-11113" y="4518025"/>
            <a:ext cx="12195175" cy="1141413"/>
          </a:xfrm>
          <a:custGeom>
            <a:avLst/>
            <a:gdLst>
              <a:gd name="T0" fmla="*/ 0 w 1479"/>
              <a:gd name="T1" fmla="*/ 44 h 138"/>
              <a:gd name="T2" fmla="*/ 221 w 1479"/>
              <a:gd name="T3" fmla="*/ 43 h 138"/>
              <a:gd name="T4" fmla="*/ 471 w 1479"/>
              <a:gd name="T5" fmla="*/ 56 h 138"/>
              <a:gd name="T6" fmla="*/ 626 w 1479"/>
              <a:gd name="T7" fmla="*/ 48 h 138"/>
              <a:gd name="T8" fmla="*/ 828 w 1479"/>
              <a:gd name="T9" fmla="*/ 41 h 138"/>
              <a:gd name="T10" fmla="*/ 1013 w 1479"/>
              <a:gd name="T11" fmla="*/ 69 h 138"/>
              <a:gd name="T12" fmla="*/ 1232 w 1479"/>
              <a:gd name="T13" fmla="*/ 51 h 138"/>
              <a:gd name="T14" fmla="*/ 1479 w 1479"/>
              <a:gd name="T15" fmla="*/ 4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38">
                <a:moveTo>
                  <a:pt x="0" y="44"/>
                </a:moveTo>
                <a:cubicBezTo>
                  <a:pt x="0" y="44"/>
                  <a:pt x="171" y="3"/>
                  <a:pt x="221" y="43"/>
                </a:cubicBezTo>
                <a:cubicBezTo>
                  <a:pt x="270" y="84"/>
                  <a:pt x="415" y="116"/>
                  <a:pt x="471" y="56"/>
                </a:cubicBezTo>
                <a:cubicBezTo>
                  <a:pt x="471" y="56"/>
                  <a:pt x="581" y="15"/>
                  <a:pt x="626" y="48"/>
                </a:cubicBezTo>
                <a:cubicBezTo>
                  <a:pt x="670" y="80"/>
                  <a:pt x="815" y="52"/>
                  <a:pt x="828" y="41"/>
                </a:cubicBezTo>
                <a:cubicBezTo>
                  <a:pt x="841" y="30"/>
                  <a:pt x="977" y="0"/>
                  <a:pt x="1013" y="69"/>
                </a:cubicBezTo>
                <a:cubicBezTo>
                  <a:pt x="1049" y="138"/>
                  <a:pt x="1205" y="94"/>
                  <a:pt x="1232" y="51"/>
                </a:cubicBezTo>
                <a:cubicBezTo>
                  <a:pt x="1260" y="8"/>
                  <a:pt x="1451" y="23"/>
                  <a:pt x="1479" y="45"/>
                </a:cubicBezTo>
              </a:path>
            </a:pathLst>
          </a:custGeom>
          <a:noFill/>
          <a:ln w="7938" cap="flat">
            <a:solidFill>
              <a:srgbClr val="DCDCD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9" name="Freeform 103"/>
          <p:cNvSpPr>
            <a:spLocks/>
          </p:cNvSpPr>
          <p:nvPr/>
        </p:nvSpPr>
        <p:spPr bwMode="auto">
          <a:xfrm>
            <a:off x="-11113" y="4492625"/>
            <a:ext cx="12195175" cy="1274763"/>
          </a:xfrm>
          <a:custGeom>
            <a:avLst/>
            <a:gdLst>
              <a:gd name="T0" fmla="*/ 0 w 1479"/>
              <a:gd name="T1" fmla="*/ 49 h 154"/>
              <a:gd name="T2" fmla="*/ 222 w 1479"/>
              <a:gd name="T3" fmla="*/ 48 h 154"/>
              <a:gd name="T4" fmla="*/ 472 w 1479"/>
              <a:gd name="T5" fmla="*/ 63 h 154"/>
              <a:gd name="T6" fmla="*/ 627 w 1479"/>
              <a:gd name="T7" fmla="*/ 53 h 154"/>
              <a:gd name="T8" fmla="*/ 830 w 1479"/>
              <a:gd name="T9" fmla="*/ 46 h 154"/>
              <a:gd name="T10" fmla="*/ 1015 w 1479"/>
              <a:gd name="T11" fmla="*/ 77 h 154"/>
              <a:gd name="T12" fmla="*/ 1231 w 1479"/>
              <a:gd name="T13" fmla="*/ 57 h 154"/>
              <a:gd name="T14" fmla="*/ 1479 w 1479"/>
              <a:gd name="T15" fmla="*/ 51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54">
                <a:moveTo>
                  <a:pt x="0" y="49"/>
                </a:moveTo>
                <a:cubicBezTo>
                  <a:pt x="0" y="49"/>
                  <a:pt x="167" y="3"/>
                  <a:pt x="222" y="48"/>
                </a:cubicBezTo>
                <a:cubicBezTo>
                  <a:pt x="276" y="93"/>
                  <a:pt x="410" y="129"/>
                  <a:pt x="472" y="63"/>
                </a:cubicBezTo>
                <a:cubicBezTo>
                  <a:pt x="472" y="63"/>
                  <a:pt x="577" y="17"/>
                  <a:pt x="627" y="53"/>
                </a:cubicBezTo>
                <a:cubicBezTo>
                  <a:pt x="676" y="90"/>
                  <a:pt x="815" y="58"/>
                  <a:pt x="830" y="46"/>
                </a:cubicBezTo>
                <a:cubicBezTo>
                  <a:pt x="845" y="34"/>
                  <a:pt x="975" y="0"/>
                  <a:pt x="1015" y="77"/>
                </a:cubicBezTo>
                <a:cubicBezTo>
                  <a:pt x="1055" y="154"/>
                  <a:pt x="1201" y="105"/>
                  <a:pt x="1231" y="57"/>
                </a:cubicBezTo>
                <a:cubicBezTo>
                  <a:pt x="1262" y="10"/>
                  <a:pt x="1448" y="27"/>
                  <a:pt x="1479" y="51"/>
                </a:cubicBezTo>
              </a:path>
            </a:pathLst>
          </a:custGeom>
          <a:noFill/>
          <a:ln w="793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0" name="Freeform 104"/>
          <p:cNvSpPr>
            <a:spLocks/>
          </p:cNvSpPr>
          <p:nvPr/>
        </p:nvSpPr>
        <p:spPr bwMode="auto">
          <a:xfrm>
            <a:off x="-11113" y="4476750"/>
            <a:ext cx="12195175" cy="1398588"/>
          </a:xfrm>
          <a:custGeom>
            <a:avLst/>
            <a:gdLst>
              <a:gd name="T0" fmla="*/ 0 w 1479"/>
              <a:gd name="T1" fmla="*/ 53 h 169"/>
              <a:gd name="T2" fmla="*/ 223 w 1479"/>
              <a:gd name="T3" fmla="*/ 52 h 169"/>
              <a:gd name="T4" fmla="*/ 472 w 1479"/>
              <a:gd name="T5" fmla="*/ 68 h 169"/>
              <a:gd name="T6" fmla="*/ 628 w 1479"/>
              <a:gd name="T7" fmla="*/ 58 h 169"/>
              <a:gd name="T8" fmla="*/ 832 w 1479"/>
              <a:gd name="T9" fmla="*/ 50 h 169"/>
              <a:gd name="T10" fmla="*/ 1016 w 1479"/>
              <a:gd name="T11" fmla="*/ 84 h 169"/>
              <a:gd name="T12" fmla="*/ 1230 w 1479"/>
              <a:gd name="T13" fmla="*/ 63 h 169"/>
              <a:gd name="T14" fmla="*/ 1479 w 1479"/>
              <a:gd name="T15" fmla="*/ 56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69">
                <a:moveTo>
                  <a:pt x="0" y="53"/>
                </a:moveTo>
                <a:cubicBezTo>
                  <a:pt x="0" y="53"/>
                  <a:pt x="163" y="2"/>
                  <a:pt x="223" y="52"/>
                </a:cubicBezTo>
                <a:cubicBezTo>
                  <a:pt x="283" y="102"/>
                  <a:pt x="405" y="141"/>
                  <a:pt x="472" y="68"/>
                </a:cubicBezTo>
                <a:cubicBezTo>
                  <a:pt x="472" y="68"/>
                  <a:pt x="573" y="18"/>
                  <a:pt x="628" y="58"/>
                </a:cubicBezTo>
                <a:cubicBezTo>
                  <a:pt x="682" y="98"/>
                  <a:pt x="816" y="63"/>
                  <a:pt x="832" y="50"/>
                </a:cubicBezTo>
                <a:cubicBezTo>
                  <a:pt x="848" y="37"/>
                  <a:pt x="972" y="0"/>
                  <a:pt x="1016" y="84"/>
                </a:cubicBezTo>
                <a:cubicBezTo>
                  <a:pt x="1060" y="169"/>
                  <a:pt x="1197" y="115"/>
                  <a:pt x="1230" y="63"/>
                </a:cubicBezTo>
                <a:cubicBezTo>
                  <a:pt x="1264" y="10"/>
                  <a:pt x="1445" y="29"/>
                  <a:pt x="1479" y="56"/>
                </a:cubicBezTo>
              </a:path>
            </a:pathLst>
          </a:custGeom>
          <a:noFill/>
          <a:ln w="7938" cap="flat">
            <a:solidFill>
              <a:srgbClr val="D9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1" name="Freeform 105"/>
          <p:cNvSpPr>
            <a:spLocks/>
          </p:cNvSpPr>
          <p:nvPr/>
        </p:nvSpPr>
        <p:spPr bwMode="auto">
          <a:xfrm>
            <a:off x="-11113" y="4451350"/>
            <a:ext cx="12195175" cy="1530350"/>
          </a:xfrm>
          <a:custGeom>
            <a:avLst/>
            <a:gdLst>
              <a:gd name="T0" fmla="*/ 0 w 1479"/>
              <a:gd name="T1" fmla="*/ 58 h 185"/>
              <a:gd name="T2" fmla="*/ 224 w 1479"/>
              <a:gd name="T3" fmla="*/ 57 h 185"/>
              <a:gd name="T4" fmla="*/ 473 w 1479"/>
              <a:gd name="T5" fmla="*/ 75 h 185"/>
              <a:gd name="T6" fmla="*/ 629 w 1479"/>
              <a:gd name="T7" fmla="*/ 64 h 185"/>
              <a:gd name="T8" fmla="*/ 835 w 1479"/>
              <a:gd name="T9" fmla="*/ 55 h 185"/>
              <a:gd name="T10" fmla="*/ 1018 w 1479"/>
              <a:gd name="T11" fmla="*/ 93 h 185"/>
              <a:gd name="T12" fmla="*/ 1230 w 1479"/>
              <a:gd name="T13" fmla="*/ 69 h 185"/>
              <a:gd name="T14" fmla="*/ 1479 w 1479"/>
              <a:gd name="T15" fmla="*/ 62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85">
                <a:moveTo>
                  <a:pt x="0" y="58"/>
                </a:moveTo>
                <a:cubicBezTo>
                  <a:pt x="0" y="58"/>
                  <a:pt x="159" y="3"/>
                  <a:pt x="224" y="57"/>
                </a:cubicBezTo>
                <a:cubicBezTo>
                  <a:pt x="290" y="111"/>
                  <a:pt x="399" y="154"/>
                  <a:pt x="473" y="75"/>
                </a:cubicBezTo>
                <a:cubicBezTo>
                  <a:pt x="473" y="75"/>
                  <a:pt x="570" y="20"/>
                  <a:pt x="629" y="64"/>
                </a:cubicBezTo>
                <a:cubicBezTo>
                  <a:pt x="689" y="107"/>
                  <a:pt x="817" y="69"/>
                  <a:pt x="835" y="55"/>
                </a:cubicBezTo>
                <a:cubicBezTo>
                  <a:pt x="852" y="40"/>
                  <a:pt x="970" y="0"/>
                  <a:pt x="1018" y="93"/>
                </a:cubicBezTo>
                <a:cubicBezTo>
                  <a:pt x="1066" y="185"/>
                  <a:pt x="1193" y="126"/>
                  <a:pt x="1230" y="69"/>
                </a:cubicBezTo>
                <a:cubicBezTo>
                  <a:pt x="1266" y="12"/>
                  <a:pt x="1442" y="33"/>
                  <a:pt x="1479" y="62"/>
                </a:cubicBezTo>
              </a:path>
            </a:pathLst>
          </a:custGeom>
          <a:noFill/>
          <a:ln w="7938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2" name="Freeform 106"/>
          <p:cNvSpPr>
            <a:spLocks/>
          </p:cNvSpPr>
          <p:nvPr/>
        </p:nvSpPr>
        <p:spPr bwMode="auto">
          <a:xfrm>
            <a:off x="-11113" y="4435475"/>
            <a:ext cx="12195175" cy="1654175"/>
          </a:xfrm>
          <a:custGeom>
            <a:avLst/>
            <a:gdLst>
              <a:gd name="T0" fmla="*/ 0 w 1479"/>
              <a:gd name="T1" fmla="*/ 61 h 200"/>
              <a:gd name="T2" fmla="*/ 226 w 1479"/>
              <a:gd name="T3" fmla="*/ 61 h 200"/>
              <a:gd name="T4" fmla="*/ 474 w 1479"/>
              <a:gd name="T5" fmla="*/ 80 h 200"/>
              <a:gd name="T6" fmla="*/ 630 w 1479"/>
              <a:gd name="T7" fmla="*/ 68 h 200"/>
              <a:gd name="T8" fmla="*/ 837 w 1479"/>
              <a:gd name="T9" fmla="*/ 59 h 200"/>
              <a:gd name="T10" fmla="*/ 1019 w 1479"/>
              <a:gd name="T11" fmla="*/ 100 h 200"/>
              <a:gd name="T12" fmla="*/ 1229 w 1479"/>
              <a:gd name="T13" fmla="*/ 74 h 200"/>
              <a:gd name="T14" fmla="*/ 1479 w 1479"/>
              <a:gd name="T15" fmla="*/ 67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0">
                <a:moveTo>
                  <a:pt x="0" y="61"/>
                </a:moveTo>
                <a:cubicBezTo>
                  <a:pt x="0" y="61"/>
                  <a:pt x="155" y="2"/>
                  <a:pt x="226" y="61"/>
                </a:cubicBezTo>
                <a:cubicBezTo>
                  <a:pt x="297" y="119"/>
                  <a:pt x="394" y="166"/>
                  <a:pt x="474" y="80"/>
                </a:cubicBezTo>
                <a:cubicBezTo>
                  <a:pt x="474" y="80"/>
                  <a:pt x="566" y="21"/>
                  <a:pt x="630" y="68"/>
                </a:cubicBezTo>
                <a:cubicBezTo>
                  <a:pt x="695" y="115"/>
                  <a:pt x="818" y="75"/>
                  <a:pt x="837" y="59"/>
                </a:cubicBezTo>
                <a:cubicBezTo>
                  <a:pt x="856" y="43"/>
                  <a:pt x="967" y="0"/>
                  <a:pt x="1019" y="100"/>
                </a:cubicBezTo>
                <a:cubicBezTo>
                  <a:pt x="1071" y="200"/>
                  <a:pt x="1189" y="136"/>
                  <a:pt x="1229" y="74"/>
                </a:cubicBezTo>
                <a:cubicBezTo>
                  <a:pt x="1268" y="13"/>
                  <a:pt x="1439" y="35"/>
                  <a:pt x="1479" y="67"/>
                </a:cubicBezTo>
              </a:path>
            </a:pathLst>
          </a:custGeom>
          <a:noFill/>
          <a:ln w="7938" cap="flat">
            <a:solidFill>
              <a:srgbClr val="D7D7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3" name="Freeform 107"/>
          <p:cNvSpPr>
            <a:spLocks/>
          </p:cNvSpPr>
          <p:nvPr/>
        </p:nvSpPr>
        <p:spPr bwMode="auto">
          <a:xfrm>
            <a:off x="-11113" y="4418013"/>
            <a:ext cx="12195175" cy="1779588"/>
          </a:xfrm>
          <a:custGeom>
            <a:avLst/>
            <a:gdLst>
              <a:gd name="T0" fmla="*/ 0 w 1479"/>
              <a:gd name="T1" fmla="*/ 65 h 215"/>
              <a:gd name="T2" fmla="*/ 227 w 1479"/>
              <a:gd name="T3" fmla="*/ 65 h 215"/>
              <a:gd name="T4" fmla="*/ 475 w 1479"/>
              <a:gd name="T5" fmla="*/ 86 h 215"/>
              <a:gd name="T6" fmla="*/ 632 w 1479"/>
              <a:gd name="T7" fmla="*/ 73 h 215"/>
              <a:gd name="T8" fmla="*/ 839 w 1479"/>
              <a:gd name="T9" fmla="*/ 63 h 215"/>
              <a:gd name="T10" fmla="*/ 1021 w 1479"/>
              <a:gd name="T11" fmla="*/ 107 h 215"/>
              <a:gd name="T12" fmla="*/ 1228 w 1479"/>
              <a:gd name="T13" fmla="*/ 80 h 215"/>
              <a:gd name="T14" fmla="*/ 1479 w 1479"/>
              <a:gd name="T15" fmla="*/ 72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15">
                <a:moveTo>
                  <a:pt x="0" y="65"/>
                </a:moveTo>
                <a:cubicBezTo>
                  <a:pt x="0" y="65"/>
                  <a:pt x="151" y="2"/>
                  <a:pt x="227" y="65"/>
                </a:cubicBezTo>
                <a:cubicBezTo>
                  <a:pt x="303" y="128"/>
                  <a:pt x="388" y="178"/>
                  <a:pt x="475" y="86"/>
                </a:cubicBezTo>
                <a:cubicBezTo>
                  <a:pt x="475" y="86"/>
                  <a:pt x="562" y="22"/>
                  <a:pt x="632" y="73"/>
                </a:cubicBezTo>
                <a:cubicBezTo>
                  <a:pt x="701" y="124"/>
                  <a:pt x="819" y="80"/>
                  <a:pt x="839" y="63"/>
                </a:cubicBezTo>
                <a:cubicBezTo>
                  <a:pt x="859" y="46"/>
                  <a:pt x="965" y="0"/>
                  <a:pt x="1021" y="107"/>
                </a:cubicBezTo>
                <a:cubicBezTo>
                  <a:pt x="1077" y="215"/>
                  <a:pt x="1185" y="147"/>
                  <a:pt x="1228" y="80"/>
                </a:cubicBezTo>
                <a:cubicBezTo>
                  <a:pt x="1270" y="13"/>
                  <a:pt x="1436" y="38"/>
                  <a:pt x="1479" y="72"/>
                </a:cubicBezTo>
              </a:path>
            </a:pathLst>
          </a:custGeom>
          <a:noFill/>
          <a:ln w="7938" cap="flat">
            <a:solidFill>
              <a:srgbClr val="D5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4" name="Freeform 108"/>
          <p:cNvSpPr>
            <a:spLocks/>
          </p:cNvSpPr>
          <p:nvPr/>
        </p:nvSpPr>
        <p:spPr bwMode="auto">
          <a:xfrm>
            <a:off x="-11113" y="4394200"/>
            <a:ext cx="12195175" cy="1911350"/>
          </a:xfrm>
          <a:custGeom>
            <a:avLst/>
            <a:gdLst>
              <a:gd name="T0" fmla="*/ 0 w 1479"/>
              <a:gd name="T1" fmla="*/ 71 h 231"/>
              <a:gd name="T2" fmla="*/ 228 w 1479"/>
              <a:gd name="T3" fmla="*/ 70 h 231"/>
              <a:gd name="T4" fmla="*/ 475 w 1479"/>
              <a:gd name="T5" fmla="*/ 93 h 231"/>
              <a:gd name="T6" fmla="*/ 633 w 1479"/>
              <a:gd name="T7" fmla="*/ 79 h 231"/>
              <a:gd name="T8" fmla="*/ 841 w 1479"/>
              <a:gd name="T9" fmla="*/ 68 h 231"/>
              <a:gd name="T10" fmla="*/ 1022 w 1479"/>
              <a:gd name="T11" fmla="*/ 116 h 231"/>
              <a:gd name="T12" fmla="*/ 1227 w 1479"/>
              <a:gd name="T13" fmla="*/ 87 h 231"/>
              <a:gd name="T14" fmla="*/ 1479 w 1479"/>
              <a:gd name="T15" fmla="*/ 78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31">
                <a:moveTo>
                  <a:pt x="0" y="71"/>
                </a:moveTo>
                <a:cubicBezTo>
                  <a:pt x="0" y="71"/>
                  <a:pt x="146" y="3"/>
                  <a:pt x="228" y="70"/>
                </a:cubicBezTo>
                <a:cubicBezTo>
                  <a:pt x="310" y="138"/>
                  <a:pt x="383" y="192"/>
                  <a:pt x="475" y="93"/>
                </a:cubicBezTo>
                <a:cubicBezTo>
                  <a:pt x="475" y="93"/>
                  <a:pt x="558" y="25"/>
                  <a:pt x="633" y="79"/>
                </a:cubicBezTo>
                <a:cubicBezTo>
                  <a:pt x="707" y="133"/>
                  <a:pt x="819" y="86"/>
                  <a:pt x="841" y="68"/>
                </a:cubicBezTo>
                <a:cubicBezTo>
                  <a:pt x="863" y="50"/>
                  <a:pt x="962" y="0"/>
                  <a:pt x="1022" y="116"/>
                </a:cubicBezTo>
                <a:cubicBezTo>
                  <a:pt x="1082" y="231"/>
                  <a:pt x="1181" y="158"/>
                  <a:pt x="1227" y="87"/>
                </a:cubicBezTo>
                <a:cubicBezTo>
                  <a:pt x="1273" y="15"/>
                  <a:pt x="1433" y="42"/>
                  <a:pt x="1479" y="78"/>
                </a:cubicBezTo>
              </a:path>
            </a:pathLst>
          </a:custGeom>
          <a:noFill/>
          <a:ln w="7938" cap="flat">
            <a:solidFill>
              <a:srgbClr val="D4D4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5" name="Freeform 109"/>
          <p:cNvSpPr>
            <a:spLocks/>
          </p:cNvSpPr>
          <p:nvPr/>
        </p:nvSpPr>
        <p:spPr bwMode="auto">
          <a:xfrm>
            <a:off x="-11113" y="4376738"/>
            <a:ext cx="12195175" cy="2035175"/>
          </a:xfrm>
          <a:custGeom>
            <a:avLst/>
            <a:gdLst>
              <a:gd name="T0" fmla="*/ 0 w 1479"/>
              <a:gd name="T1" fmla="*/ 75 h 246"/>
              <a:gd name="T2" fmla="*/ 230 w 1479"/>
              <a:gd name="T3" fmla="*/ 74 h 246"/>
              <a:gd name="T4" fmla="*/ 476 w 1479"/>
              <a:gd name="T5" fmla="*/ 98 h 246"/>
              <a:gd name="T6" fmla="*/ 634 w 1479"/>
              <a:gd name="T7" fmla="*/ 84 h 246"/>
              <a:gd name="T8" fmla="*/ 843 w 1479"/>
              <a:gd name="T9" fmla="*/ 73 h 246"/>
              <a:gd name="T10" fmla="*/ 1023 w 1479"/>
              <a:gd name="T11" fmla="*/ 123 h 246"/>
              <a:gd name="T12" fmla="*/ 1226 w 1479"/>
              <a:gd name="T13" fmla="*/ 92 h 246"/>
              <a:gd name="T14" fmla="*/ 1479 w 1479"/>
              <a:gd name="T15" fmla="*/ 83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46">
                <a:moveTo>
                  <a:pt x="0" y="75"/>
                </a:moveTo>
                <a:cubicBezTo>
                  <a:pt x="0" y="75"/>
                  <a:pt x="142" y="2"/>
                  <a:pt x="230" y="74"/>
                </a:cubicBezTo>
                <a:cubicBezTo>
                  <a:pt x="317" y="146"/>
                  <a:pt x="378" y="204"/>
                  <a:pt x="476" y="98"/>
                </a:cubicBezTo>
                <a:cubicBezTo>
                  <a:pt x="476" y="98"/>
                  <a:pt x="555" y="26"/>
                  <a:pt x="634" y="84"/>
                </a:cubicBezTo>
                <a:cubicBezTo>
                  <a:pt x="713" y="142"/>
                  <a:pt x="820" y="92"/>
                  <a:pt x="843" y="73"/>
                </a:cubicBezTo>
                <a:cubicBezTo>
                  <a:pt x="867" y="53"/>
                  <a:pt x="959" y="0"/>
                  <a:pt x="1023" y="123"/>
                </a:cubicBezTo>
                <a:cubicBezTo>
                  <a:pt x="1087" y="246"/>
                  <a:pt x="1177" y="168"/>
                  <a:pt x="1226" y="92"/>
                </a:cubicBezTo>
                <a:cubicBezTo>
                  <a:pt x="1275" y="16"/>
                  <a:pt x="1430" y="44"/>
                  <a:pt x="1479" y="83"/>
                </a:cubicBezTo>
              </a:path>
            </a:pathLst>
          </a:custGeom>
          <a:noFill/>
          <a:ln w="7938" cap="flat">
            <a:solidFill>
              <a:srgbClr val="D2D3D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6" name="Freeform 110"/>
          <p:cNvSpPr>
            <a:spLocks/>
          </p:cNvSpPr>
          <p:nvPr/>
        </p:nvSpPr>
        <p:spPr bwMode="auto">
          <a:xfrm>
            <a:off x="-11113" y="4360863"/>
            <a:ext cx="12195175" cy="2159000"/>
          </a:xfrm>
          <a:custGeom>
            <a:avLst/>
            <a:gdLst>
              <a:gd name="T0" fmla="*/ 0 w 1479"/>
              <a:gd name="T1" fmla="*/ 79 h 261"/>
              <a:gd name="T2" fmla="*/ 231 w 1479"/>
              <a:gd name="T3" fmla="*/ 78 h 261"/>
              <a:gd name="T4" fmla="*/ 477 w 1479"/>
              <a:gd name="T5" fmla="*/ 104 h 261"/>
              <a:gd name="T6" fmla="*/ 635 w 1479"/>
              <a:gd name="T7" fmla="*/ 89 h 261"/>
              <a:gd name="T8" fmla="*/ 846 w 1479"/>
              <a:gd name="T9" fmla="*/ 77 h 261"/>
              <a:gd name="T10" fmla="*/ 1025 w 1479"/>
              <a:gd name="T11" fmla="*/ 130 h 261"/>
              <a:gd name="T12" fmla="*/ 1225 w 1479"/>
              <a:gd name="T13" fmla="*/ 98 h 261"/>
              <a:gd name="T14" fmla="*/ 1479 w 1479"/>
              <a:gd name="T15" fmla="*/ 8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61">
                <a:moveTo>
                  <a:pt x="0" y="79"/>
                </a:moveTo>
                <a:cubicBezTo>
                  <a:pt x="0" y="79"/>
                  <a:pt x="138" y="2"/>
                  <a:pt x="231" y="78"/>
                </a:cubicBezTo>
                <a:cubicBezTo>
                  <a:pt x="324" y="155"/>
                  <a:pt x="372" y="216"/>
                  <a:pt x="477" y="104"/>
                </a:cubicBezTo>
                <a:cubicBezTo>
                  <a:pt x="477" y="104"/>
                  <a:pt x="551" y="27"/>
                  <a:pt x="635" y="89"/>
                </a:cubicBezTo>
                <a:cubicBezTo>
                  <a:pt x="719" y="150"/>
                  <a:pt x="821" y="97"/>
                  <a:pt x="846" y="77"/>
                </a:cubicBezTo>
                <a:cubicBezTo>
                  <a:pt x="871" y="56"/>
                  <a:pt x="957" y="0"/>
                  <a:pt x="1025" y="130"/>
                </a:cubicBezTo>
                <a:cubicBezTo>
                  <a:pt x="1093" y="261"/>
                  <a:pt x="1173" y="179"/>
                  <a:pt x="1225" y="98"/>
                </a:cubicBezTo>
                <a:cubicBezTo>
                  <a:pt x="1277" y="17"/>
                  <a:pt x="1427" y="47"/>
                  <a:pt x="1479" y="88"/>
                </a:cubicBezTo>
              </a:path>
            </a:pathLst>
          </a:custGeom>
          <a:noFill/>
          <a:ln w="7938" cap="flat">
            <a:solidFill>
              <a:srgbClr val="D1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7" name="Freeform 111"/>
          <p:cNvSpPr>
            <a:spLocks/>
          </p:cNvSpPr>
          <p:nvPr/>
        </p:nvSpPr>
        <p:spPr bwMode="auto">
          <a:xfrm>
            <a:off x="-11113" y="4343400"/>
            <a:ext cx="12195175" cy="2284413"/>
          </a:xfrm>
          <a:custGeom>
            <a:avLst/>
            <a:gdLst>
              <a:gd name="T0" fmla="*/ 0 w 1479"/>
              <a:gd name="T1" fmla="*/ 83 h 276"/>
              <a:gd name="T2" fmla="*/ 232 w 1479"/>
              <a:gd name="T3" fmla="*/ 82 h 276"/>
              <a:gd name="T4" fmla="*/ 478 w 1479"/>
              <a:gd name="T5" fmla="*/ 110 h 276"/>
              <a:gd name="T6" fmla="*/ 636 w 1479"/>
              <a:gd name="T7" fmla="*/ 94 h 276"/>
              <a:gd name="T8" fmla="*/ 848 w 1479"/>
              <a:gd name="T9" fmla="*/ 81 h 276"/>
              <a:gd name="T10" fmla="*/ 1026 w 1479"/>
              <a:gd name="T11" fmla="*/ 138 h 276"/>
              <a:gd name="T12" fmla="*/ 1224 w 1479"/>
              <a:gd name="T13" fmla="*/ 103 h 276"/>
              <a:gd name="T14" fmla="*/ 1479 w 1479"/>
              <a:gd name="T15" fmla="*/ 93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76">
                <a:moveTo>
                  <a:pt x="0" y="83"/>
                </a:moveTo>
                <a:cubicBezTo>
                  <a:pt x="0" y="83"/>
                  <a:pt x="134" y="1"/>
                  <a:pt x="232" y="82"/>
                </a:cubicBezTo>
                <a:cubicBezTo>
                  <a:pt x="330" y="164"/>
                  <a:pt x="367" y="229"/>
                  <a:pt x="478" y="110"/>
                </a:cubicBezTo>
                <a:cubicBezTo>
                  <a:pt x="478" y="110"/>
                  <a:pt x="547" y="28"/>
                  <a:pt x="636" y="94"/>
                </a:cubicBezTo>
                <a:cubicBezTo>
                  <a:pt x="726" y="159"/>
                  <a:pt x="822" y="103"/>
                  <a:pt x="848" y="81"/>
                </a:cubicBezTo>
                <a:cubicBezTo>
                  <a:pt x="874" y="59"/>
                  <a:pt x="954" y="0"/>
                  <a:pt x="1026" y="138"/>
                </a:cubicBezTo>
                <a:cubicBezTo>
                  <a:pt x="1098" y="276"/>
                  <a:pt x="1169" y="189"/>
                  <a:pt x="1224" y="103"/>
                </a:cubicBezTo>
                <a:cubicBezTo>
                  <a:pt x="1279" y="18"/>
                  <a:pt x="1424" y="49"/>
                  <a:pt x="1479" y="93"/>
                </a:cubicBezTo>
              </a:path>
            </a:pathLst>
          </a:custGeom>
          <a:noFill/>
          <a:ln w="7938" cap="flat">
            <a:solidFill>
              <a:srgbClr val="D0D0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8" name="Freeform 112"/>
          <p:cNvSpPr>
            <a:spLocks/>
          </p:cNvSpPr>
          <p:nvPr/>
        </p:nvSpPr>
        <p:spPr bwMode="auto">
          <a:xfrm>
            <a:off x="-11113" y="4319588"/>
            <a:ext cx="12195175" cy="2416175"/>
          </a:xfrm>
          <a:custGeom>
            <a:avLst/>
            <a:gdLst>
              <a:gd name="T0" fmla="*/ 0 w 1479"/>
              <a:gd name="T1" fmla="*/ 88 h 292"/>
              <a:gd name="T2" fmla="*/ 233 w 1479"/>
              <a:gd name="T3" fmla="*/ 87 h 292"/>
              <a:gd name="T4" fmla="*/ 478 w 1479"/>
              <a:gd name="T5" fmla="*/ 116 h 292"/>
              <a:gd name="T6" fmla="*/ 638 w 1479"/>
              <a:gd name="T7" fmla="*/ 99 h 292"/>
              <a:gd name="T8" fmla="*/ 850 w 1479"/>
              <a:gd name="T9" fmla="*/ 86 h 292"/>
              <a:gd name="T10" fmla="*/ 1028 w 1479"/>
              <a:gd name="T11" fmla="*/ 146 h 292"/>
              <a:gd name="T12" fmla="*/ 1223 w 1479"/>
              <a:gd name="T13" fmla="*/ 110 h 292"/>
              <a:gd name="T14" fmla="*/ 1479 w 1479"/>
              <a:gd name="T15" fmla="*/ 99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92">
                <a:moveTo>
                  <a:pt x="0" y="88"/>
                </a:moveTo>
                <a:cubicBezTo>
                  <a:pt x="0" y="88"/>
                  <a:pt x="130" y="2"/>
                  <a:pt x="233" y="87"/>
                </a:cubicBezTo>
                <a:cubicBezTo>
                  <a:pt x="337" y="173"/>
                  <a:pt x="361" y="242"/>
                  <a:pt x="478" y="116"/>
                </a:cubicBezTo>
                <a:cubicBezTo>
                  <a:pt x="478" y="116"/>
                  <a:pt x="543" y="31"/>
                  <a:pt x="638" y="99"/>
                </a:cubicBezTo>
                <a:cubicBezTo>
                  <a:pt x="732" y="168"/>
                  <a:pt x="822" y="109"/>
                  <a:pt x="850" y="86"/>
                </a:cubicBezTo>
                <a:cubicBezTo>
                  <a:pt x="878" y="63"/>
                  <a:pt x="952" y="0"/>
                  <a:pt x="1028" y="146"/>
                </a:cubicBezTo>
                <a:cubicBezTo>
                  <a:pt x="1104" y="292"/>
                  <a:pt x="1165" y="200"/>
                  <a:pt x="1223" y="110"/>
                </a:cubicBezTo>
                <a:cubicBezTo>
                  <a:pt x="1281" y="19"/>
                  <a:pt x="1421" y="53"/>
                  <a:pt x="1479" y="99"/>
                </a:cubicBezTo>
              </a:path>
            </a:pathLst>
          </a:custGeom>
          <a:noFill/>
          <a:ln w="7938" cap="flat">
            <a:solidFill>
              <a:srgbClr val="CE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9" name="Freeform 113"/>
          <p:cNvSpPr>
            <a:spLocks/>
          </p:cNvSpPr>
          <p:nvPr/>
        </p:nvSpPr>
        <p:spPr bwMode="auto">
          <a:xfrm>
            <a:off x="-11113" y="4302125"/>
            <a:ext cx="12195175" cy="2541588"/>
          </a:xfrm>
          <a:custGeom>
            <a:avLst/>
            <a:gdLst>
              <a:gd name="T0" fmla="*/ 0 w 1479"/>
              <a:gd name="T1" fmla="*/ 92 h 307"/>
              <a:gd name="T2" fmla="*/ 235 w 1479"/>
              <a:gd name="T3" fmla="*/ 92 h 307"/>
              <a:gd name="T4" fmla="*/ 479 w 1479"/>
              <a:gd name="T5" fmla="*/ 122 h 307"/>
              <a:gd name="T6" fmla="*/ 639 w 1479"/>
              <a:gd name="T7" fmla="*/ 104 h 307"/>
              <a:gd name="T8" fmla="*/ 852 w 1479"/>
              <a:gd name="T9" fmla="*/ 90 h 307"/>
              <a:gd name="T10" fmla="*/ 1029 w 1479"/>
              <a:gd name="T11" fmla="*/ 154 h 307"/>
              <a:gd name="T12" fmla="*/ 1222 w 1479"/>
              <a:gd name="T13" fmla="*/ 115 h 307"/>
              <a:gd name="T14" fmla="*/ 1479 w 1479"/>
              <a:gd name="T15" fmla="*/ 10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7">
                <a:moveTo>
                  <a:pt x="0" y="92"/>
                </a:moveTo>
                <a:cubicBezTo>
                  <a:pt x="0" y="92"/>
                  <a:pt x="126" y="1"/>
                  <a:pt x="235" y="92"/>
                </a:cubicBezTo>
                <a:cubicBezTo>
                  <a:pt x="344" y="182"/>
                  <a:pt x="356" y="254"/>
                  <a:pt x="479" y="122"/>
                </a:cubicBezTo>
                <a:cubicBezTo>
                  <a:pt x="479" y="122"/>
                  <a:pt x="540" y="32"/>
                  <a:pt x="639" y="104"/>
                </a:cubicBezTo>
                <a:cubicBezTo>
                  <a:pt x="738" y="177"/>
                  <a:pt x="823" y="114"/>
                  <a:pt x="852" y="90"/>
                </a:cubicBezTo>
                <a:cubicBezTo>
                  <a:pt x="882" y="66"/>
                  <a:pt x="949" y="0"/>
                  <a:pt x="1029" y="154"/>
                </a:cubicBezTo>
                <a:cubicBezTo>
                  <a:pt x="1109" y="307"/>
                  <a:pt x="1161" y="211"/>
                  <a:pt x="1222" y="115"/>
                </a:cubicBezTo>
                <a:cubicBezTo>
                  <a:pt x="1283" y="20"/>
                  <a:pt x="1418" y="56"/>
                  <a:pt x="1479" y="104"/>
                </a:cubicBezTo>
              </a:path>
            </a:pathLst>
          </a:custGeom>
          <a:noFill/>
          <a:ln w="7938" cap="flat">
            <a:solidFill>
              <a:srgbClr val="CD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00" name="Freeform 114"/>
          <p:cNvSpPr>
            <a:spLocks/>
          </p:cNvSpPr>
          <p:nvPr/>
        </p:nvSpPr>
        <p:spPr bwMode="auto">
          <a:xfrm>
            <a:off x="-11113" y="4286250"/>
            <a:ext cx="12195175" cy="2663825"/>
          </a:xfrm>
          <a:custGeom>
            <a:avLst/>
            <a:gdLst>
              <a:gd name="T0" fmla="*/ 0 w 1479"/>
              <a:gd name="T1" fmla="*/ 96 h 322"/>
              <a:gd name="T2" fmla="*/ 236 w 1479"/>
              <a:gd name="T3" fmla="*/ 96 h 322"/>
              <a:gd name="T4" fmla="*/ 480 w 1479"/>
              <a:gd name="T5" fmla="*/ 128 h 322"/>
              <a:gd name="T6" fmla="*/ 640 w 1479"/>
              <a:gd name="T7" fmla="*/ 109 h 322"/>
              <a:gd name="T8" fmla="*/ 855 w 1479"/>
              <a:gd name="T9" fmla="*/ 94 h 322"/>
              <a:gd name="T10" fmla="*/ 1031 w 1479"/>
              <a:gd name="T11" fmla="*/ 161 h 322"/>
              <a:gd name="T12" fmla="*/ 1221 w 1479"/>
              <a:gd name="T13" fmla="*/ 121 h 322"/>
              <a:gd name="T14" fmla="*/ 1479 w 1479"/>
              <a:gd name="T15" fmla="*/ 109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22">
                <a:moveTo>
                  <a:pt x="0" y="96"/>
                </a:moveTo>
                <a:cubicBezTo>
                  <a:pt x="0" y="96"/>
                  <a:pt x="121" y="1"/>
                  <a:pt x="236" y="96"/>
                </a:cubicBezTo>
                <a:cubicBezTo>
                  <a:pt x="351" y="190"/>
                  <a:pt x="351" y="266"/>
                  <a:pt x="480" y="128"/>
                </a:cubicBezTo>
                <a:cubicBezTo>
                  <a:pt x="480" y="128"/>
                  <a:pt x="536" y="33"/>
                  <a:pt x="640" y="109"/>
                </a:cubicBezTo>
                <a:cubicBezTo>
                  <a:pt x="744" y="185"/>
                  <a:pt x="824" y="120"/>
                  <a:pt x="855" y="94"/>
                </a:cubicBezTo>
                <a:cubicBezTo>
                  <a:pt x="885" y="69"/>
                  <a:pt x="947" y="0"/>
                  <a:pt x="1031" y="161"/>
                </a:cubicBezTo>
                <a:cubicBezTo>
                  <a:pt x="1115" y="322"/>
                  <a:pt x="1157" y="221"/>
                  <a:pt x="1221" y="121"/>
                </a:cubicBezTo>
                <a:cubicBezTo>
                  <a:pt x="1285" y="21"/>
                  <a:pt x="1415" y="58"/>
                  <a:pt x="1479" y="109"/>
                </a:cubicBezTo>
              </a:path>
            </a:pathLst>
          </a:custGeom>
          <a:noFill/>
          <a:ln w="7938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67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699906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2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4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50"/>
                                            <p:tgtEl>
                                              <p:spTgt spid="4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4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4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4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41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41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4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4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4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4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4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4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50"/>
                                            <p:tgtEl>
                                              <p:spTgt spid="4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250"/>
                                            <p:tgtEl>
                                              <p:spTgt spid="4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250"/>
                                            <p:tgtEl>
                                              <p:spTgt spid="4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250"/>
                                            <p:tgtEl>
                                              <p:spTgt spid="4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250"/>
                                            <p:tgtEl>
                                              <p:spTgt spid="4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4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250"/>
                                            <p:tgtEl>
                                              <p:spTgt spid="4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50"/>
                                            <p:tgtEl>
                                              <p:spTgt spid="4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50"/>
                                            <p:tgtEl>
                                              <p:spTgt spid="4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50"/>
                                            <p:tgtEl>
                                              <p:spTgt spid="4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250"/>
                                            <p:tgtEl>
                                              <p:spTgt spid="4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4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250"/>
                                            <p:tgtEl>
                                              <p:spTgt spid="4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4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50"/>
                                            <p:tgtEl>
                                              <p:spTgt spid="4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250"/>
                                            <p:tgtEl>
                                              <p:spTgt spid="4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4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250"/>
                                            <p:tgtEl>
                                              <p:spTgt spid="4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250"/>
                                            <p:tgtEl>
                                              <p:spTgt spid="4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4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250"/>
                                            <p:tgtEl>
                                              <p:spTgt spid="4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250"/>
                                            <p:tgtEl>
                                              <p:spTgt spid="4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250"/>
                                            <p:tgtEl>
                                              <p:spTgt spid="4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250"/>
                                            <p:tgtEl>
                                              <p:spTgt spid="4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250"/>
                                            <p:tgtEl>
                                              <p:spTgt spid="4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250"/>
                                            <p:tgtEl>
                                              <p:spTgt spid="4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250"/>
                                            <p:tgtEl>
                                              <p:spTgt spid="4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1" fill="hold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6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500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4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500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8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1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5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7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/>
          <p:bldP spid="77" grpId="0"/>
          <p:bldP spid="78" grpId="0"/>
          <p:bldP spid="91" grpId="0"/>
          <p:bldP spid="92" grpId="0"/>
          <p:bldP spid="93" grpId="0" animBg="1"/>
          <p:bldP spid="94" grpId="0" animBg="1"/>
          <p:bldP spid="95" grpId="0" animBg="1"/>
          <p:bldP spid="4160" grpId="0" animBg="1"/>
          <p:bldP spid="4161" grpId="0" animBg="1"/>
          <p:bldP spid="4162" grpId="0" animBg="1"/>
          <p:bldP spid="4163" grpId="0" animBg="1"/>
          <p:bldP spid="4165" grpId="0" animBg="1"/>
          <p:bldP spid="4166" grpId="0" animBg="1"/>
          <p:bldP spid="4167" grpId="0" animBg="1"/>
          <p:bldP spid="4168" grpId="0" animBg="1"/>
          <p:bldP spid="4169" grpId="0" animBg="1"/>
          <p:bldP spid="4170" grpId="0" animBg="1"/>
          <p:bldP spid="4171" grpId="0" animBg="1"/>
          <p:bldP spid="4172" grpId="0" animBg="1"/>
          <p:bldP spid="4173" grpId="0" animBg="1"/>
          <p:bldP spid="4174" grpId="0" animBg="1"/>
          <p:bldP spid="4175" grpId="0" animBg="1"/>
          <p:bldP spid="4176" grpId="0" animBg="1"/>
          <p:bldP spid="4177" grpId="0" animBg="1"/>
          <p:bldP spid="4178" grpId="0" animBg="1"/>
          <p:bldP spid="4179" grpId="0" animBg="1"/>
          <p:bldP spid="4180" grpId="0" animBg="1"/>
          <p:bldP spid="4181" grpId="0" animBg="1"/>
          <p:bldP spid="4182" grpId="0" animBg="1"/>
          <p:bldP spid="4183" grpId="0" animBg="1"/>
          <p:bldP spid="4184" grpId="0" animBg="1"/>
          <p:bldP spid="4185" grpId="0" animBg="1"/>
          <p:bldP spid="4186" grpId="0" animBg="1"/>
          <p:bldP spid="4187" grpId="0" animBg="1"/>
          <p:bldP spid="4188" grpId="0" animBg="1"/>
          <p:bldP spid="4189" grpId="0" animBg="1"/>
          <p:bldP spid="4190" grpId="0" animBg="1"/>
          <p:bldP spid="4191" grpId="0" animBg="1"/>
          <p:bldP spid="4192" grpId="0" animBg="1"/>
          <p:bldP spid="4193" grpId="0" animBg="1"/>
          <p:bldP spid="4194" grpId="0" animBg="1"/>
          <p:bldP spid="4195" grpId="0" animBg="1"/>
          <p:bldP spid="4196" grpId="0" animBg="1"/>
          <p:bldP spid="4197" grpId="0" animBg="1"/>
          <p:bldP spid="4198" grpId="0" animBg="1"/>
          <p:bldP spid="4199" grpId="0" animBg="1"/>
          <p:bldP spid="420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2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4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50"/>
                                            <p:tgtEl>
                                              <p:spTgt spid="4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4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4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4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41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41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4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4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4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4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4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4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50"/>
                                            <p:tgtEl>
                                              <p:spTgt spid="4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250"/>
                                            <p:tgtEl>
                                              <p:spTgt spid="4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250"/>
                                            <p:tgtEl>
                                              <p:spTgt spid="4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250"/>
                                            <p:tgtEl>
                                              <p:spTgt spid="4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250"/>
                                            <p:tgtEl>
                                              <p:spTgt spid="4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4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250"/>
                                            <p:tgtEl>
                                              <p:spTgt spid="4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50"/>
                                            <p:tgtEl>
                                              <p:spTgt spid="4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50"/>
                                            <p:tgtEl>
                                              <p:spTgt spid="4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50"/>
                                            <p:tgtEl>
                                              <p:spTgt spid="4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250"/>
                                            <p:tgtEl>
                                              <p:spTgt spid="4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4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250"/>
                                            <p:tgtEl>
                                              <p:spTgt spid="4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4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50"/>
                                            <p:tgtEl>
                                              <p:spTgt spid="4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250"/>
                                            <p:tgtEl>
                                              <p:spTgt spid="4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4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250"/>
                                            <p:tgtEl>
                                              <p:spTgt spid="4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250"/>
                                            <p:tgtEl>
                                              <p:spTgt spid="4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4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250"/>
                                            <p:tgtEl>
                                              <p:spTgt spid="4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250"/>
                                            <p:tgtEl>
                                              <p:spTgt spid="4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250"/>
                                            <p:tgtEl>
                                              <p:spTgt spid="4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250"/>
                                            <p:tgtEl>
                                              <p:spTgt spid="4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250"/>
                                            <p:tgtEl>
                                              <p:spTgt spid="4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250"/>
                                            <p:tgtEl>
                                              <p:spTgt spid="4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250"/>
                                            <p:tgtEl>
                                              <p:spTgt spid="4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1" fill="hold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6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500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4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12" presetClass="entr" presetSubtype="1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500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158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1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5" dur="5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66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7" presetID="12" presetClass="entr" presetSubtype="4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7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/>
          <p:bldP spid="77" grpId="0"/>
          <p:bldP spid="78" grpId="0"/>
          <p:bldP spid="91" grpId="0"/>
          <p:bldP spid="92" grpId="0"/>
          <p:bldP spid="93" grpId="0" animBg="1"/>
          <p:bldP spid="94" grpId="0" animBg="1"/>
          <p:bldP spid="95" grpId="0" animBg="1"/>
          <p:bldP spid="4160" grpId="0" animBg="1"/>
          <p:bldP spid="4161" grpId="0" animBg="1"/>
          <p:bldP spid="4162" grpId="0" animBg="1"/>
          <p:bldP spid="4163" grpId="0" animBg="1"/>
          <p:bldP spid="4165" grpId="0" animBg="1"/>
          <p:bldP spid="4166" grpId="0" animBg="1"/>
          <p:bldP spid="4167" grpId="0" animBg="1"/>
          <p:bldP spid="4168" grpId="0" animBg="1"/>
          <p:bldP spid="4169" grpId="0" animBg="1"/>
          <p:bldP spid="4170" grpId="0" animBg="1"/>
          <p:bldP spid="4171" grpId="0" animBg="1"/>
          <p:bldP spid="4172" grpId="0" animBg="1"/>
          <p:bldP spid="4173" grpId="0" animBg="1"/>
          <p:bldP spid="4174" grpId="0" animBg="1"/>
          <p:bldP spid="4175" grpId="0" animBg="1"/>
          <p:bldP spid="4176" grpId="0" animBg="1"/>
          <p:bldP spid="4177" grpId="0" animBg="1"/>
          <p:bldP spid="4178" grpId="0" animBg="1"/>
          <p:bldP spid="4179" grpId="0" animBg="1"/>
          <p:bldP spid="4180" grpId="0" animBg="1"/>
          <p:bldP spid="4181" grpId="0" animBg="1"/>
          <p:bldP spid="4182" grpId="0" animBg="1"/>
          <p:bldP spid="4183" grpId="0" animBg="1"/>
          <p:bldP spid="4184" grpId="0" animBg="1"/>
          <p:bldP spid="4185" grpId="0" animBg="1"/>
          <p:bldP spid="4186" grpId="0" animBg="1"/>
          <p:bldP spid="4187" grpId="0" animBg="1"/>
          <p:bldP spid="4188" grpId="0" animBg="1"/>
          <p:bldP spid="4189" grpId="0" animBg="1"/>
          <p:bldP spid="4190" grpId="0" animBg="1"/>
          <p:bldP spid="4191" grpId="0" animBg="1"/>
          <p:bldP spid="4192" grpId="0" animBg="1"/>
          <p:bldP spid="4193" grpId="0" animBg="1"/>
          <p:bldP spid="4194" grpId="0" animBg="1"/>
          <p:bldP spid="4195" grpId="0" animBg="1"/>
          <p:bldP spid="4196" grpId="0" animBg="1"/>
          <p:bldP spid="4197" grpId="0" animBg="1"/>
          <p:bldP spid="4198" grpId="0" animBg="1"/>
          <p:bldP spid="4199" grpId="0" animBg="1"/>
          <p:bldP spid="4200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653687" y="2186038"/>
            <a:ext cx="4608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Just for today I will exercise my soul in three ways. I will do somebody a good turn and not get found out: If anybody knows of it, it will not count. 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523364" y="3390896"/>
            <a:ext cx="2625576" cy="1420300"/>
            <a:chOff x="2523364" y="3390896"/>
            <a:chExt cx="2625576" cy="1420300"/>
          </a:xfrm>
        </p:grpSpPr>
        <p:sp>
          <p:nvSpPr>
            <p:cNvPr id="10" name="文本框 9"/>
            <p:cNvSpPr txBox="1"/>
            <p:nvPr/>
          </p:nvSpPr>
          <p:spPr>
            <a:xfrm>
              <a:off x="2871100" y="3390896"/>
              <a:ext cx="78258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60</a:t>
              </a:r>
              <a:r>
                <a:rPr lang="en-US" altLang="zh-CN" sz="2000" dirty="0"/>
                <a:t>%</a:t>
              </a:r>
              <a:endParaRPr lang="zh-CN" altLang="en-US" sz="3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523364" y="3949422"/>
              <a:ext cx="1943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>
                  <a:latin typeface="+mj-lt"/>
                </a:rPr>
                <a:t>ADD YOUR TITLE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523364" y="4257198"/>
              <a:ext cx="262557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000" dirty="0"/>
                <a:t>IF YOU LIKE THIS POWERPOINT TEMPLATE,PLEASE FOCUS ON ME,YOU WILL GET BETTER.</a:t>
              </a:r>
            </a:p>
          </p:txBody>
        </p:sp>
      </p:grpSp>
      <p:grpSp>
        <p:nvGrpSpPr>
          <p:cNvPr id="19" name="Group 4"/>
          <p:cNvGrpSpPr>
            <a:grpSpLocks noChangeAspect="1"/>
          </p:cNvGrpSpPr>
          <p:nvPr/>
        </p:nvGrpSpPr>
        <p:grpSpPr bwMode="auto">
          <a:xfrm>
            <a:off x="15875" y="2017713"/>
            <a:ext cx="12188825" cy="4491037"/>
            <a:chOff x="10" y="1271"/>
            <a:chExt cx="7678" cy="2829"/>
          </a:xfrm>
        </p:grpSpPr>
        <p:sp>
          <p:nvSpPr>
            <p:cNvPr id="20" name="AutoShape 3"/>
            <p:cNvSpPr>
              <a:spLocks noChangeAspect="1" noChangeArrowheads="1" noTextEdit="1"/>
            </p:cNvSpPr>
            <p:nvPr/>
          </p:nvSpPr>
          <p:spPr bwMode="auto">
            <a:xfrm>
              <a:off x="10" y="1271"/>
              <a:ext cx="7678" cy="2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5"/>
            <p:cNvSpPr>
              <a:spLocks/>
            </p:cNvSpPr>
            <p:nvPr/>
          </p:nvSpPr>
          <p:spPr bwMode="auto">
            <a:xfrm>
              <a:off x="1525" y="2102"/>
              <a:ext cx="2324" cy="1163"/>
            </a:xfrm>
            <a:custGeom>
              <a:avLst/>
              <a:gdLst>
                <a:gd name="T0" fmla="*/ 134 w 454"/>
                <a:gd name="T1" fmla="*/ 8 h 227"/>
                <a:gd name="T2" fmla="*/ 65 w 454"/>
                <a:gd name="T3" fmla="*/ 11 h 227"/>
                <a:gd name="T4" fmla="*/ 0 w 454"/>
                <a:gd name="T5" fmla="*/ 113 h 227"/>
                <a:gd name="T6" fmla="*/ 65 w 454"/>
                <a:gd name="T7" fmla="*/ 216 h 227"/>
                <a:gd name="T8" fmla="*/ 134 w 454"/>
                <a:gd name="T9" fmla="*/ 219 h 227"/>
                <a:gd name="T10" fmla="*/ 454 w 454"/>
                <a:gd name="T11" fmla="*/ 113 h 227"/>
                <a:gd name="T12" fmla="*/ 134 w 454"/>
                <a:gd name="T13" fmla="*/ 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4" h="227">
                  <a:moveTo>
                    <a:pt x="134" y="8"/>
                  </a:moveTo>
                  <a:cubicBezTo>
                    <a:pt x="111" y="0"/>
                    <a:pt x="86" y="1"/>
                    <a:pt x="65" y="11"/>
                  </a:cubicBezTo>
                  <a:cubicBezTo>
                    <a:pt x="26" y="29"/>
                    <a:pt x="0" y="68"/>
                    <a:pt x="0" y="113"/>
                  </a:cubicBezTo>
                  <a:cubicBezTo>
                    <a:pt x="0" y="159"/>
                    <a:pt x="26" y="198"/>
                    <a:pt x="65" y="216"/>
                  </a:cubicBezTo>
                  <a:cubicBezTo>
                    <a:pt x="86" y="226"/>
                    <a:pt x="111" y="227"/>
                    <a:pt x="134" y="219"/>
                  </a:cubicBezTo>
                  <a:cubicBezTo>
                    <a:pt x="454" y="113"/>
                    <a:pt x="454" y="113"/>
                    <a:pt x="454" y="113"/>
                  </a:cubicBezTo>
                  <a:lnTo>
                    <a:pt x="134" y="8"/>
                  </a:lnTo>
                  <a:close/>
                </a:path>
              </a:pathLst>
            </a:custGeom>
            <a:noFill/>
            <a:ln w="7938" cap="flat">
              <a:solidFill>
                <a:srgbClr val="B5B5B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1464" y="2071"/>
              <a:ext cx="2385" cy="1225"/>
            </a:xfrm>
            <a:custGeom>
              <a:avLst/>
              <a:gdLst>
                <a:gd name="T0" fmla="*/ 145 w 466"/>
                <a:gd name="T1" fmla="*/ 9 h 239"/>
                <a:gd name="T2" fmla="*/ 69 w 466"/>
                <a:gd name="T3" fmla="*/ 12 h 239"/>
                <a:gd name="T4" fmla="*/ 0 w 466"/>
                <a:gd name="T5" fmla="*/ 119 h 239"/>
                <a:gd name="T6" fmla="*/ 69 w 466"/>
                <a:gd name="T7" fmla="*/ 227 h 239"/>
                <a:gd name="T8" fmla="*/ 145 w 466"/>
                <a:gd name="T9" fmla="*/ 230 h 239"/>
                <a:gd name="T10" fmla="*/ 466 w 466"/>
                <a:gd name="T11" fmla="*/ 119 h 239"/>
                <a:gd name="T12" fmla="*/ 145 w 466"/>
                <a:gd name="T13" fmla="*/ 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6" h="239">
                  <a:moveTo>
                    <a:pt x="145" y="9"/>
                  </a:moveTo>
                  <a:cubicBezTo>
                    <a:pt x="121" y="0"/>
                    <a:pt x="93" y="0"/>
                    <a:pt x="69" y="12"/>
                  </a:cubicBezTo>
                  <a:cubicBezTo>
                    <a:pt x="28" y="31"/>
                    <a:pt x="0" y="72"/>
                    <a:pt x="0" y="119"/>
                  </a:cubicBezTo>
                  <a:cubicBezTo>
                    <a:pt x="0" y="167"/>
                    <a:pt x="28" y="208"/>
                    <a:pt x="69" y="227"/>
                  </a:cubicBezTo>
                  <a:cubicBezTo>
                    <a:pt x="93" y="239"/>
                    <a:pt x="121" y="239"/>
                    <a:pt x="145" y="230"/>
                  </a:cubicBezTo>
                  <a:cubicBezTo>
                    <a:pt x="466" y="119"/>
                    <a:pt x="466" y="119"/>
                    <a:pt x="466" y="119"/>
                  </a:cubicBezTo>
                  <a:lnTo>
                    <a:pt x="145" y="9"/>
                  </a:lnTo>
                  <a:close/>
                </a:path>
              </a:pathLst>
            </a:custGeom>
            <a:noFill/>
            <a:ln w="7938" cap="flat">
              <a:solidFill>
                <a:srgbClr val="B8B7B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1407" y="2035"/>
              <a:ext cx="2442" cy="1297"/>
            </a:xfrm>
            <a:custGeom>
              <a:avLst/>
              <a:gdLst>
                <a:gd name="T0" fmla="*/ 156 w 477"/>
                <a:gd name="T1" fmla="*/ 11 h 253"/>
                <a:gd name="T2" fmla="*/ 73 w 477"/>
                <a:gd name="T3" fmla="*/ 13 h 253"/>
                <a:gd name="T4" fmla="*/ 0 w 477"/>
                <a:gd name="T5" fmla="*/ 126 h 253"/>
                <a:gd name="T6" fmla="*/ 73 w 477"/>
                <a:gd name="T7" fmla="*/ 240 h 253"/>
                <a:gd name="T8" fmla="*/ 156 w 477"/>
                <a:gd name="T9" fmla="*/ 242 h 253"/>
                <a:gd name="T10" fmla="*/ 477 w 477"/>
                <a:gd name="T11" fmla="*/ 126 h 253"/>
                <a:gd name="T12" fmla="*/ 156 w 477"/>
                <a:gd name="T13" fmla="*/ 1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7" h="253">
                  <a:moveTo>
                    <a:pt x="156" y="11"/>
                  </a:moveTo>
                  <a:cubicBezTo>
                    <a:pt x="130" y="0"/>
                    <a:pt x="99" y="1"/>
                    <a:pt x="73" y="13"/>
                  </a:cubicBezTo>
                  <a:cubicBezTo>
                    <a:pt x="30" y="34"/>
                    <a:pt x="0" y="77"/>
                    <a:pt x="0" y="126"/>
                  </a:cubicBezTo>
                  <a:cubicBezTo>
                    <a:pt x="0" y="176"/>
                    <a:pt x="30" y="219"/>
                    <a:pt x="73" y="240"/>
                  </a:cubicBezTo>
                  <a:cubicBezTo>
                    <a:pt x="99" y="252"/>
                    <a:pt x="130" y="253"/>
                    <a:pt x="156" y="242"/>
                  </a:cubicBezTo>
                  <a:cubicBezTo>
                    <a:pt x="477" y="126"/>
                    <a:pt x="477" y="126"/>
                    <a:pt x="477" y="126"/>
                  </a:cubicBezTo>
                  <a:lnTo>
                    <a:pt x="156" y="11"/>
                  </a:lnTo>
                  <a:close/>
                </a:path>
              </a:pathLst>
            </a:custGeom>
            <a:noFill/>
            <a:ln w="7938" cap="flat">
              <a:solidFill>
                <a:srgbClr val="BAB9B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1351" y="2004"/>
              <a:ext cx="2498" cy="1358"/>
            </a:xfrm>
            <a:custGeom>
              <a:avLst/>
              <a:gdLst>
                <a:gd name="T0" fmla="*/ 167 w 488"/>
                <a:gd name="T1" fmla="*/ 13 h 265"/>
                <a:gd name="T2" fmla="*/ 76 w 488"/>
                <a:gd name="T3" fmla="*/ 13 h 265"/>
                <a:gd name="T4" fmla="*/ 0 w 488"/>
                <a:gd name="T5" fmla="*/ 132 h 265"/>
                <a:gd name="T6" fmla="*/ 76 w 488"/>
                <a:gd name="T7" fmla="*/ 252 h 265"/>
                <a:gd name="T8" fmla="*/ 167 w 488"/>
                <a:gd name="T9" fmla="*/ 252 h 265"/>
                <a:gd name="T10" fmla="*/ 488 w 488"/>
                <a:gd name="T11" fmla="*/ 132 h 265"/>
                <a:gd name="T12" fmla="*/ 167 w 488"/>
                <a:gd name="T13" fmla="*/ 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8" h="265">
                  <a:moveTo>
                    <a:pt x="167" y="13"/>
                  </a:moveTo>
                  <a:cubicBezTo>
                    <a:pt x="139" y="0"/>
                    <a:pt x="105" y="0"/>
                    <a:pt x="76" y="13"/>
                  </a:cubicBezTo>
                  <a:cubicBezTo>
                    <a:pt x="31" y="35"/>
                    <a:pt x="0" y="80"/>
                    <a:pt x="0" y="132"/>
                  </a:cubicBezTo>
                  <a:cubicBezTo>
                    <a:pt x="0" y="185"/>
                    <a:pt x="31" y="230"/>
                    <a:pt x="76" y="252"/>
                  </a:cubicBezTo>
                  <a:cubicBezTo>
                    <a:pt x="105" y="265"/>
                    <a:pt x="139" y="265"/>
                    <a:pt x="167" y="252"/>
                  </a:cubicBezTo>
                  <a:cubicBezTo>
                    <a:pt x="488" y="132"/>
                    <a:pt x="488" y="132"/>
                    <a:pt x="488" y="132"/>
                  </a:cubicBezTo>
                  <a:lnTo>
                    <a:pt x="167" y="13"/>
                  </a:lnTo>
                  <a:close/>
                </a:path>
              </a:pathLst>
            </a:custGeom>
            <a:noFill/>
            <a:ln w="7938" cap="flat">
              <a:solidFill>
                <a:srgbClr val="BCBBB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1290" y="1968"/>
              <a:ext cx="2559" cy="1430"/>
            </a:xfrm>
            <a:custGeom>
              <a:avLst/>
              <a:gdLst>
                <a:gd name="T0" fmla="*/ 179 w 500"/>
                <a:gd name="T1" fmla="*/ 15 h 279"/>
                <a:gd name="T2" fmla="*/ 81 w 500"/>
                <a:gd name="T3" fmla="*/ 15 h 279"/>
                <a:gd name="T4" fmla="*/ 0 w 500"/>
                <a:gd name="T5" fmla="*/ 139 h 279"/>
                <a:gd name="T6" fmla="*/ 81 w 500"/>
                <a:gd name="T7" fmla="*/ 264 h 279"/>
                <a:gd name="T8" fmla="*/ 179 w 500"/>
                <a:gd name="T9" fmla="*/ 264 h 279"/>
                <a:gd name="T10" fmla="*/ 500 w 500"/>
                <a:gd name="T11" fmla="*/ 139 h 279"/>
                <a:gd name="T12" fmla="*/ 179 w 500"/>
                <a:gd name="T13" fmla="*/ 15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" h="279">
                  <a:moveTo>
                    <a:pt x="179" y="15"/>
                  </a:moveTo>
                  <a:cubicBezTo>
                    <a:pt x="148" y="0"/>
                    <a:pt x="112" y="0"/>
                    <a:pt x="81" y="15"/>
                  </a:cubicBezTo>
                  <a:cubicBezTo>
                    <a:pt x="33" y="38"/>
                    <a:pt x="0" y="85"/>
                    <a:pt x="0" y="139"/>
                  </a:cubicBezTo>
                  <a:cubicBezTo>
                    <a:pt x="0" y="194"/>
                    <a:pt x="33" y="241"/>
                    <a:pt x="81" y="264"/>
                  </a:cubicBezTo>
                  <a:cubicBezTo>
                    <a:pt x="112" y="279"/>
                    <a:pt x="148" y="279"/>
                    <a:pt x="179" y="264"/>
                  </a:cubicBezTo>
                  <a:cubicBezTo>
                    <a:pt x="500" y="139"/>
                    <a:pt x="500" y="139"/>
                    <a:pt x="500" y="139"/>
                  </a:cubicBezTo>
                  <a:lnTo>
                    <a:pt x="179" y="15"/>
                  </a:lnTo>
                  <a:close/>
                </a:path>
              </a:pathLst>
            </a:custGeom>
            <a:noFill/>
            <a:ln w="7938" cap="flat">
              <a:solidFill>
                <a:srgbClr val="BEBDB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1233" y="1932"/>
              <a:ext cx="2616" cy="1502"/>
            </a:xfrm>
            <a:custGeom>
              <a:avLst/>
              <a:gdLst>
                <a:gd name="T0" fmla="*/ 190 w 511"/>
                <a:gd name="T1" fmla="*/ 17 h 293"/>
                <a:gd name="T2" fmla="*/ 85 w 511"/>
                <a:gd name="T3" fmla="*/ 16 h 293"/>
                <a:gd name="T4" fmla="*/ 0 w 511"/>
                <a:gd name="T5" fmla="*/ 146 h 293"/>
                <a:gd name="T6" fmla="*/ 85 w 511"/>
                <a:gd name="T7" fmla="*/ 277 h 293"/>
                <a:gd name="T8" fmla="*/ 190 w 511"/>
                <a:gd name="T9" fmla="*/ 276 h 293"/>
                <a:gd name="T10" fmla="*/ 511 w 511"/>
                <a:gd name="T11" fmla="*/ 146 h 293"/>
                <a:gd name="T12" fmla="*/ 190 w 511"/>
                <a:gd name="T13" fmla="*/ 17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1" h="293">
                  <a:moveTo>
                    <a:pt x="190" y="17"/>
                  </a:moveTo>
                  <a:cubicBezTo>
                    <a:pt x="157" y="1"/>
                    <a:pt x="118" y="0"/>
                    <a:pt x="85" y="16"/>
                  </a:cubicBezTo>
                  <a:cubicBezTo>
                    <a:pt x="34" y="40"/>
                    <a:pt x="0" y="90"/>
                    <a:pt x="0" y="146"/>
                  </a:cubicBezTo>
                  <a:cubicBezTo>
                    <a:pt x="0" y="203"/>
                    <a:pt x="34" y="253"/>
                    <a:pt x="85" y="277"/>
                  </a:cubicBezTo>
                  <a:cubicBezTo>
                    <a:pt x="118" y="293"/>
                    <a:pt x="157" y="292"/>
                    <a:pt x="190" y="276"/>
                  </a:cubicBezTo>
                  <a:cubicBezTo>
                    <a:pt x="511" y="146"/>
                    <a:pt x="511" y="146"/>
                    <a:pt x="511" y="146"/>
                  </a:cubicBezTo>
                  <a:lnTo>
                    <a:pt x="190" y="17"/>
                  </a:lnTo>
                  <a:close/>
                </a:path>
              </a:pathLst>
            </a:custGeom>
            <a:noFill/>
            <a:ln w="7938" cap="flat">
              <a:solidFill>
                <a:srgbClr val="C1C0B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1172" y="1897"/>
              <a:ext cx="2677" cy="1573"/>
            </a:xfrm>
            <a:custGeom>
              <a:avLst/>
              <a:gdLst>
                <a:gd name="T0" fmla="*/ 202 w 523"/>
                <a:gd name="T1" fmla="*/ 20 h 307"/>
                <a:gd name="T2" fmla="*/ 89 w 523"/>
                <a:gd name="T3" fmla="*/ 17 h 307"/>
                <a:gd name="T4" fmla="*/ 0 w 523"/>
                <a:gd name="T5" fmla="*/ 153 h 307"/>
                <a:gd name="T6" fmla="*/ 89 w 523"/>
                <a:gd name="T7" fmla="*/ 289 h 307"/>
                <a:gd name="T8" fmla="*/ 202 w 523"/>
                <a:gd name="T9" fmla="*/ 287 h 307"/>
                <a:gd name="T10" fmla="*/ 523 w 523"/>
                <a:gd name="T11" fmla="*/ 153 h 307"/>
                <a:gd name="T12" fmla="*/ 202 w 523"/>
                <a:gd name="T13" fmla="*/ 2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307">
                  <a:moveTo>
                    <a:pt x="202" y="20"/>
                  </a:moveTo>
                  <a:cubicBezTo>
                    <a:pt x="167" y="1"/>
                    <a:pt x="125" y="0"/>
                    <a:pt x="89" y="17"/>
                  </a:cubicBezTo>
                  <a:cubicBezTo>
                    <a:pt x="37" y="43"/>
                    <a:pt x="0" y="94"/>
                    <a:pt x="0" y="153"/>
                  </a:cubicBezTo>
                  <a:cubicBezTo>
                    <a:pt x="0" y="213"/>
                    <a:pt x="37" y="264"/>
                    <a:pt x="89" y="289"/>
                  </a:cubicBezTo>
                  <a:cubicBezTo>
                    <a:pt x="125" y="307"/>
                    <a:pt x="167" y="306"/>
                    <a:pt x="202" y="287"/>
                  </a:cubicBezTo>
                  <a:cubicBezTo>
                    <a:pt x="523" y="153"/>
                    <a:pt x="523" y="153"/>
                    <a:pt x="523" y="153"/>
                  </a:cubicBezTo>
                  <a:lnTo>
                    <a:pt x="202" y="20"/>
                  </a:lnTo>
                  <a:close/>
                </a:path>
              </a:pathLst>
            </a:custGeom>
            <a:noFill/>
            <a:ln w="7938" cap="flat">
              <a:solidFill>
                <a:srgbClr val="C3C2C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1116" y="1861"/>
              <a:ext cx="2733" cy="1645"/>
            </a:xfrm>
            <a:custGeom>
              <a:avLst/>
              <a:gdLst>
                <a:gd name="T0" fmla="*/ 213 w 534"/>
                <a:gd name="T1" fmla="*/ 22 h 321"/>
                <a:gd name="T2" fmla="*/ 93 w 534"/>
                <a:gd name="T3" fmla="*/ 19 h 321"/>
                <a:gd name="T4" fmla="*/ 0 w 534"/>
                <a:gd name="T5" fmla="*/ 160 h 321"/>
                <a:gd name="T6" fmla="*/ 93 w 534"/>
                <a:gd name="T7" fmla="*/ 302 h 321"/>
                <a:gd name="T8" fmla="*/ 213 w 534"/>
                <a:gd name="T9" fmla="*/ 299 h 321"/>
                <a:gd name="T10" fmla="*/ 534 w 534"/>
                <a:gd name="T11" fmla="*/ 160 h 321"/>
                <a:gd name="T12" fmla="*/ 213 w 534"/>
                <a:gd name="T13" fmla="*/ 22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4" h="321">
                  <a:moveTo>
                    <a:pt x="213" y="22"/>
                  </a:moveTo>
                  <a:cubicBezTo>
                    <a:pt x="176" y="2"/>
                    <a:pt x="131" y="0"/>
                    <a:pt x="93" y="19"/>
                  </a:cubicBezTo>
                  <a:cubicBezTo>
                    <a:pt x="38" y="45"/>
                    <a:pt x="0" y="99"/>
                    <a:pt x="0" y="160"/>
                  </a:cubicBezTo>
                  <a:cubicBezTo>
                    <a:pt x="0" y="222"/>
                    <a:pt x="38" y="275"/>
                    <a:pt x="93" y="302"/>
                  </a:cubicBezTo>
                  <a:cubicBezTo>
                    <a:pt x="131" y="321"/>
                    <a:pt x="176" y="319"/>
                    <a:pt x="213" y="299"/>
                  </a:cubicBezTo>
                  <a:cubicBezTo>
                    <a:pt x="534" y="160"/>
                    <a:pt x="534" y="160"/>
                    <a:pt x="534" y="160"/>
                  </a:cubicBezTo>
                  <a:lnTo>
                    <a:pt x="213" y="22"/>
                  </a:lnTo>
                  <a:close/>
                </a:path>
              </a:pathLst>
            </a:custGeom>
            <a:noFill/>
            <a:ln w="7938" cap="flat">
              <a:solidFill>
                <a:srgbClr val="C5C4C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3"/>
            <p:cNvSpPr>
              <a:spLocks/>
            </p:cNvSpPr>
            <p:nvPr/>
          </p:nvSpPr>
          <p:spPr bwMode="auto">
            <a:xfrm>
              <a:off x="1059" y="1825"/>
              <a:ext cx="2790" cy="1717"/>
            </a:xfrm>
            <a:custGeom>
              <a:avLst/>
              <a:gdLst>
                <a:gd name="T0" fmla="*/ 224 w 545"/>
                <a:gd name="T1" fmla="*/ 24 h 335"/>
                <a:gd name="T2" fmla="*/ 97 w 545"/>
                <a:gd name="T3" fmla="*/ 20 h 335"/>
                <a:gd name="T4" fmla="*/ 0 w 545"/>
                <a:gd name="T5" fmla="*/ 167 h 335"/>
                <a:gd name="T6" fmla="*/ 97 w 545"/>
                <a:gd name="T7" fmla="*/ 315 h 335"/>
                <a:gd name="T8" fmla="*/ 224 w 545"/>
                <a:gd name="T9" fmla="*/ 311 h 335"/>
                <a:gd name="T10" fmla="*/ 545 w 545"/>
                <a:gd name="T11" fmla="*/ 167 h 335"/>
                <a:gd name="T12" fmla="*/ 224 w 545"/>
                <a:gd name="T13" fmla="*/ 2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5" h="335">
                  <a:moveTo>
                    <a:pt x="224" y="24"/>
                  </a:moveTo>
                  <a:cubicBezTo>
                    <a:pt x="185" y="2"/>
                    <a:pt x="137" y="0"/>
                    <a:pt x="97" y="20"/>
                  </a:cubicBezTo>
                  <a:cubicBezTo>
                    <a:pt x="39" y="48"/>
                    <a:pt x="0" y="104"/>
                    <a:pt x="0" y="167"/>
                  </a:cubicBezTo>
                  <a:cubicBezTo>
                    <a:pt x="0" y="231"/>
                    <a:pt x="39" y="287"/>
                    <a:pt x="97" y="315"/>
                  </a:cubicBezTo>
                  <a:cubicBezTo>
                    <a:pt x="137" y="335"/>
                    <a:pt x="185" y="333"/>
                    <a:pt x="224" y="311"/>
                  </a:cubicBezTo>
                  <a:cubicBezTo>
                    <a:pt x="545" y="167"/>
                    <a:pt x="545" y="167"/>
                    <a:pt x="545" y="167"/>
                  </a:cubicBezTo>
                  <a:lnTo>
                    <a:pt x="224" y="24"/>
                  </a:lnTo>
                  <a:close/>
                </a:path>
              </a:pathLst>
            </a:custGeom>
            <a:noFill/>
            <a:ln w="7938" cap="flat">
              <a:solidFill>
                <a:srgbClr val="C7C6C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998" y="1794"/>
              <a:ext cx="2851" cy="1778"/>
            </a:xfrm>
            <a:custGeom>
              <a:avLst/>
              <a:gdLst>
                <a:gd name="T0" fmla="*/ 236 w 557"/>
                <a:gd name="T1" fmla="*/ 25 h 347"/>
                <a:gd name="T2" fmla="*/ 101 w 557"/>
                <a:gd name="T3" fmla="*/ 21 h 347"/>
                <a:gd name="T4" fmla="*/ 0 w 557"/>
                <a:gd name="T5" fmla="*/ 173 h 347"/>
                <a:gd name="T6" fmla="*/ 101 w 557"/>
                <a:gd name="T7" fmla="*/ 326 h 347"/>
                <a:gd name="T8" fmla="*/ 236 w 557"/>
                <a:gd name="T9" fmla="*/ 322 h 347"/>
                <a:gd name="T10" fmla="*/ 557 w 557"/>
                <a:gd name="T11" fmla="*/ 173 h 347"/>
                <a:gd name="T12" fmla="*/ 236 w 557"/>
                <a:gd name="T13" fmla="*/ 25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7" h="347">
                  <a:moveTo>
                    <a:pt x="236" y="25"/>
                  </a:moveTo>
                  <a:cubicBezTo>
                    <a:pt x="195" y="2"/>
                    <a:pt x="144" y="0"/>
                    <a:pt x="101" y="21"/>
                  </a:cubicBezTo>
                  <a:cubicBezTo>
                    <a:pt x="41" y="50"/>
                    <a:pt x="0" y="107"/>
                    <a:pt x="0" y="173"/>
                  </a:cubicBezTo>
                  <a:cubicBezTo>
                    <a:pt x="0" y="240"/>
                    <a:pt x="41" y="297"/>
                    <a:pt x="101" y="326"/>
                  </a:cubicBezTo>
                  <a:cubicBezTo>
                    <a:pt x="144" y="347"/>
                    <a:pt x="195" y="345"/>
                    <a:pt x="236" y="322"/>
                  </a:cubicBezTo>
                  <a:cubicBezTo>
                    <a:pt x="557" y="173"/>
                    <a:pt x="557" y="173"/>
                    <a:pt x="557" y="173"/>
                  </a:cubicBezTo>
                  <a:lnTo>
                    <a:pt x="236" y="25"/>
                  </a:lnTo>
                  <a:close/>
                </a:path>
              </a:pathLst>
            </a:custGeom>
            <a:noFill/>
            <a:ln w="7938" cap="flat">
              <a:solidFill>
                <a:srgbClr val="C9C8C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942" y="1758"/>
              <a:ext cx="2907" cy="1850"/>
            </a:xfrm>
            <a:custGeom>
              <a:avLst/>
              <a:gdLst>
                <a:gd name="T0" fmla="*/ 247 w 568"/>
                <a:gd name="T1" fmla="*/ 28 h 361"/>
                <a:gd name="T2" fmla="*/ 105 w 568"/>
                <a:gd name="T3" fmla="*/ 22 h 361"/>
                <a:gd name="T4" fmla="*/ 0 w 568"/>
                <a:gd name="T5" fmla="*/ 180 h 361"/>
                <a:gd name="T6" fmla="*/ 105 w 568"/>
                <a:gd name="T7" fmla="*/ 339 h 361"/>
                <a:gd name="T8" fmla="*/ 247 w 568"/>
                <a:gd name="T9" fmla="*/ 333 h 361"/>
                <a:gd name="T10" fmla="*/ 568 w 568"/>
                <a:gd name="T11" fmla="*/ 180 h 361"/>
                <a:gd name="T12" fmla="*/ 247 w 568"/>
                <a:gd name="T13" fmla="*/ 2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8" h="361">
                  <a:moveTo>
                    <a:pt x="247" y="28"/>
                  </a:moveTo>
                  <a:cubicBezTo>
                    <a:pt x="204" y="2"/>
                    <a:pt x="150" y="0"/>
                    <a:pt x="105" y="22"/>
                  </a:cubicBezTo>
                  <a:cubicBezTo>
                    <a:pt x="42" y="52"/>
                    <a:pt x="0" y="112"/>
                    <a:pt x="0" y="180"/>
                  </a:cubicBezTo>
                  <a:cubicBezTo>
                    <a:pt x="0" y="249"/>
                    <a:pt x="42" y="309"/>
                    <a:pt x="105" y="339"/>
                  </a:cubicBezTo>
                  <a:cubicBezTo>
                    <a:pt x="150" y="361"/>
                    <a:pt x="204" y="359"/>
                    <a:pt x="247" y="333"/>
                  </a:cubicBezTo>
                  <a:cubicBezTo>
                    <a:pt x="568" y="180"/>
                    <a:pt x="568" y="180"/>
                    <a:pt x="568" y="180"/>
                  </a:cubicBezTo>
                  <a:lnTo>
                    <a:pt x="247" y="28"/>
                  </a:lnTo>
                  <a:close/>
                </a:path>
              </a:pathLst>
            </a:custGeom>
            <a:noFill/>
            <a:ln w="7938" cap="flat">
              <a:solidFill>
                <a:srgbClr val="CBCBC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885" y="1722"/>
              <a:ext cx="2964" cy="1922"/>
            </a:xfrm>
            <a:custGeom>
              <a:avLst/>
              <a:gdLst>
                <a:gd name="T0" fmla="*/ 258 w 579"/>
                <a:gd name="T1" fmla="*/ 30 h 375"/>
                <a:gd name="T2" fmla="*/ 108 w 579"/>
                <a:gd name="T3" fmla="*/ 23 h 375"/>
                <a:gd name="T4" fmla="*/ 0 w 579"/>
                <a:gd name="T5" fmla="*/ 187 h 375"/>
                <a:gd name="T6" fmla="*/ 108 w 579"/>
                <a:gd name="T7" fmla="*/ 352 h 375"/>
                <a:gd name="T8" fmla="*/ 258 w 579"/>
                <a:gd name="T9" fmla="*/ 345 h 375"/>
                <a:gd name="T10" fmla="*/ 579 w 579"/>
                <a:gd name="T11" fmla="*/ 187 h 375"/>
                <a:gd name="T12" fmla="*/ 258 w 579"/>
                <a:gd name="T13" fmla="*/ 3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375">
                  <a:moveTo>
                    <a:pt x="258" y="30"/>
                  </a:moveTo>
                  <a:cubicBezTo>
                    <a:pt x="213" y="3"/>
                    <a:pt x="156" y="0"/>
                    <a:pt x="108" y="23"/>
                  </a:cubicBezTo>
                  <a:cubicBezTo>
                    <a:pt x="44" y="55"/>
                    <a:pt x="0" y="117"/>
                    <a:pt x="0" y="187"/>
                  </a:cubicBezTo>
                  <a:cubicBezTo>
                    <a:pt x="0" y="258"/>
                    <a:pt x="44" y="320"/>
                    <a:pt x="108" y="352"/>
                  </a:cubicBezTo>
                  <a:cubicBezTo>
                    <a:pt x="156" y="375"/>
                    <a:pt x="213" y="372"/>
                    <a:pt x="258" y="345"/>
                  </a:cubicBezTo>
                  <a:cubicBezTo>
                    <a:pt x="579" y="187"/>
                    <a:pt x="579" y="187"/>
                    <a:pt x="579" y="187"/>
                  </a:cubicBezTo>
                  <a:lnTo>
                    <a:pt x="258" y="30"/>
                  </a:lnTo>
                  <a:close/>
                </a:path>
              </a:pathLst>
            </a:custGeom>
            <a:noFill/>
            <a:ln w="7938" cap="flat">
              <a:solidFill>
                <a:srgbClr val="CECDC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824" y="1686"/>
              <a:ext cx="3025" cy="1994"/>
            </a:xfrm>
            <a:custGeom>
              <a:avLst/>
              <a:gdLst>
                <a:gd name="T0" fmla="*/ 270 w 591"/>
                <a:gd name="T1" fmla="*/ 32 h 389"/>
                <a:gd name="T2" fmla="*/ 113 w 591"/>
                <a:gd name="T3" fmla="*/ 25 h 389"/>
                <a:gd name="T4" fmla="*/ 0 w 591"/>
                <a:gd name="T5" fmla="*/ 194 h 389"/>
                <a:gd name="T6" fmla="*/ 113 w 591"/>
                <a:gd name="T7" fmla="*/ 364 h 389"/>
                <a:gd name="T8" fmla="*/ 270 w 591"/>
                <a:gd name="T9" fmla="*/ 357 h 389"/>
                <a:gd name="T10" fmla="*/ 591 w 591"/>
                <a:gd name="T11" fmla="*/ 194 h 389"/>
                <a:gd name="T12" fmla="*/ 270 w 591"/>
                <a:gd name="T13" fmla="*/ 3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1" h="389">
                  <a:moveTo>
                    <a:pt x="270" y="32"/>
                  </a:moveTo>
                  <a:cubicBezTo>
                    <a:pt x="222" y="3"/>
                    <a:pt x="163" y="0"/>
                    <a:pt x="113" y="25"/>
                  </a:cubicBezTo>
                  <a:cubicBezTo>
                    <a:pt x="46" y="57"/>
                    <a:pt x="0" y="121"/>
                    <a:pt x="0" y="194"/>
                  </a:cubicBezTo>
                  <a:cubicBezTo>
                    <a:pt x="0" y="268"/>
                    <a:pt x="46" y="332"/>
                    <a:pt x="113" y="364"/>
                  </a:cubicBezTo>
                  <a:cubicBezTo>
                    <a:pt x="163" y="389"/>
                    <a:pt x="222" y="386"/>
                    <a:pt x="270" y="357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270" y="32"/>
                  </a:lnTo>
                  <a:close/>
                </a:path>
              </a:pathLst>
            </a:custGeom>
            <a:noFill/>
            <a:ln w="7938" cap="flat">
              <a:solidFill>
                <a:srgbClr val="D0CFC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767" y="1651"/>
              <a:ext cx="3082" cy="2065"/>
            </a:xfrm>
            <a:custGeom>
              <a:avLst/>
              <a:gdLst>
                <a:gd name="T0" fmla="*/ 281 w 602"/>
                <a:gd name="T1" fmla="*/ 35 h 403"/>
                <a:gd name="T2" fmla="*/ 117 w 602"/>
                <a:gd name="T3" fmla="*/ 26 h 403"/>
                <a:gd name="T4" fmla="*/ 0 w 602"/>
                <a:gd name="T5" fmla="*/ 201 h 403"/>
                <a:gd name="T6" fmla="*/ 117 w 602"/>
                <a:gd name="T7" fmla="*/ 377 h 403"/>
                <a:gd name="T8" fmla="*/ 281 w 602"/>
                <a:gd name="T9" fmla="*/ 368 h 403"/>
                <a:gd name="T10" fmla="*/ 602 w 602"/>
                <a:gd name="T11" fmla="*/ 201 h 403"/>
                <a:gd name="T12" fmla="*/ 281 w 602"/>
                <a:gd name="T13" fmla="*/ 3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403">
                  <a:moveTo>
                    <a:pt x="281" y="35"/>
                  </a:moveTo>
                  <a:cubicBezTo>
                    <a:pt x="231" y="4"/>
                    <a:pt x="169" y="0"/>
                    <a:pt x="117" y="26"/>
                  </a:cubicBezTo>
                  <a:cubicBezTo>
                    <a:pt x="47" y="60"/>
                    <a:pt x="0" y="126"/>
                    <a:pt x="0" y="201"/>
                  </a:cubicBezTo>
                  <a:cubicBezTo>
                    <a:pt x="0" y="277"/>
                    <a:pt x="47" y="343"/>
                    <a:pt x="117" y="377"/>
                  </a:cubicBezTo>
                  <a:cubicBezTo>
                    <a:pt x="169" y="403"/>
                    <a:pt x="231" y="399"/>
                    <a:pt x="281" y="368"/>
                  </a:cubicBezTo>
                  <a:cubicBezTo>
                    <a:pt x="602" y="201"/>
                    <a:pt x="602" y="201"/>
                    <a:pt x="602" y="201"/>
                  </a:cubicBezTo>
                  <a:lnTo>
                    <a:pt x="281" y="35"/>
                  </a:lnTo>
                  <a:close/>
                </a:path>
              </a:pathLst>
            </a:custGeom>
            <a:noFill/>
            <a:ln w="7938" cap="flat">
              <a:solidFill>
                <a:srgbClr val="D2D1D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706" y="1615"/>
              <a:ext cx="3143" cy="2137"/>
            </a:xfrm>
            <a:custGeom>
              <a:avLst/>
              <a:gdLst>
                <a:gd name="T0" fmla="*/ 292 w 614"/>
                <a:gd name="T1" fmla="*/ 37 h 417"/>
                <a:gd name="T2" fmla="*/ 121 w 614"/>
                <a:gd name="T3" fmla="*/ 27 h 417"/>
                <a:gd name="T4" fmla="*/ 0 w 614"/>
                <a:gd name="T5" fmla="*/ 208 h 417"/>
                <a:gd name="T6" fmla="*/ 121 w 614"/>
                <a:gd name="T7" fmla="*/ 390 h 417"/>
                <a:gd name="T8" fmla="*/ 292 w 614"/>
                <a:gd name="T9" fmla="*/ 380 h 417"/>
                <a:gd name="T10" fmla="*/ 614 w 614"/>
                <a:gd name="T11" fmla="*/ 208 h 417"/>
                <a:gd name="T12" fmla="*/ 292 w 614"/>
                <a:gd name="T13" fmla="*/ 37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4" h="417">
                  <a:moveTo>
                    <a:pt x="292" y="37"/>
                  </a:moveTo>
                  <a:cubicBezTo>
                    <a:pt x="241" y="4"/>
                    <a:pt x="176" y="0"/>
                    <a:pt x="121" y="27"/>
                  </a:cubicBezTo>
                  <a:cubicBezTo>
                    <a:pt x="49" y="63"/>
                    <a:pt x="0" y="130"/>
                    <a:pt x="0" y="208"/>
                  </a:cubicBezTo>
                  <a:cubicBezTo>
                    <a:pt x="0" y="286"/>
                    <a:pt x="49" y="354"/>
                    <a:pt x="121" y="390"/>
                  </a:cubicBezTo>
                  <a:cubicBezTo>
                    <a:pt x="176" y="417"/>
                    <a:pt x="241" y="413"/>
                    <a:pt x="292" y="380"/>
                  </a:cubicBezTo>
                  <a:cubicBezTo>
                    <a:pt x="614" y="208"/>
                    <a:pt x="614" y="208"/>
                    <a:pt x="614" y="208"/>
                  </a:cubicBezTo>
                  <a:lnTo>
                    <a:pt x="292" y="37"/>
                  </a:lnTo>
                  <a:close/>
                </a:path>
              </a:pathLst>
            </a:custGeom>
            <a:noFill/>
            <a:ln w="7938" cap="flat">
              <a:solidFill>
                <a:srgbClr val="D4D4D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650" y="1579"/>
              <a:ext cx="3199" cy="2209"/>
            </a:xfrm>
            <a:custGeom>
              <a:avLst/>
              <a:gdLst>
                <a:gd name="T0" fmla="*/ 303 w 625"/>
                <a:gd name="T1" fmla="*/ 39 h 431"/>
                <a:gd name="T2" fmla="*/ 125 w 625"/>
                <a:gd name="T3" fmla="*/ 29 h 431"/>
                <a:gd name="T4" fmla="*/ 0 w 625"/>
                <a:gd name="T5" fmla="*/ 215 h 431"/>
                <a:gd name="T6" fmla="*/ 125 w 625"/>
                <a:gd name="T7" fmla="*/ 402 h 431"/>
                <a:gd name="T8" fmla="*/ 303 w 625"/>
                <a:gd name="T9" fmla="*/ 392 h 431"/>
                <a:gd name="T10" fmla="*/ 625 w 625"/>
                <a:gd name="T11" fmla="*/ 215 h 431"/>
                <a:gd name="T12" fmla="*/ 303 w 625"/>
                <a:gd name="T13" fmla="*/ 39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5" h="431">
                  <a:moveTo>
                    <a:pt x="303" y="39"/>
                  </a:moveTo>
                  <a:cubicBezTo>
                    <a:pt x="250" y="5"/>
                    <a:pt x="182" y="0"/>
                    <a:pt x="125" y="29"/>
                  </a:cubicBezTo>
                  <a:cubicBezTo>
                    <a:pt x="50" y="65"/>
                    <a:pt x="0" y="135"/>
                    <a:pt x="0" y="215"/>
                  </a:cubicBezTo>
                  <a:cubicBezTo>
                    <a:pt x="0" y="296"/>
                    <a:pt x="50" y="366"/>
                    <a:pt x="125" y="402"/>
                  </a:cubicBezTo>
                  <a:cubicBezTo>
                    <a:pt x="182" y="431"/>
                    <a:pt x="250" y="426"/>
                    <a:pt x="303" y="392"/>
                  </a:cubicBezTo>
                  <a:cubicBezTo>
                    <a:pt x="625" y="215"/>
                    <a:pt x="625" y="215"/>
                    <a:pt x="625" y="215"/>
                  </a:cubicBezTo>
                  <a:lnTo>
                    <a:pt x="303" y="39"/>
                  </a:lnTo>
                  <a:close/>
                </a:path>
              </a:pathLst>
            </a:custGeom>
            <a:noFill/>
            <a:ln w="7938" cap="flat">
              <a:solidFill>
                <a:srgbClr val="D7D6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593" y="1548"/>
              <a:ext cx="3256" cy="2270"/>
            </a:xfrm>
            <a:custGeom>
              <a:avLst/>
              <a:gdLst>
                <a:gd name="T0" fmla="*/ 314 w 636"/>
                <a:gd name="T1" fmla="*/ 40 h 443"/>
                <a:gd name="T2" fmla="*/ 129 w 636"/>
                <a:gd name="T3" fmla="*/ 29 h 443"/>
                <a:gd name="T4" fmla="*/ 0 w 636"/>
                <a:gd name="T5" fmla="*/ 221 h 443"/>
                <a:gd name="T6" fmla="*/ 129 w 636"/>
                <a:gd name="T7" fmla="*/ 414 h 443"/>
                <a:gd name="T8" fmla="*/ 314 w 636"/>
                <a:gd name="T9" fmla="*/ 403 h 443"/>
                <a:gd name="T10" fmla="*/ 636 w 636"/>
                <a:gd name="T11" fmla="*/ 221 h 443"/>
                <a:gd name="T12" fmla="*/ 314 w 636"/>
                <a:gd name="T13" fmla="*/ 4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6" h="443">
                  <a:moveTo>
                    <a:pt x="314" y="40"/>
                  </a:moveTo>
                  <a:cubicBezTo>
                    <a:pt x="259" y="4"/>
                    <a:pt x="188" y="0"/>
                    <a:pt x="129" y="29"/>
                  </a:cubicBezTo>
                  <a:cubicBezTo>
                    <a:pt x="52" y="67"/>
                    <a:pt x="0" y="139"/>
                    <a:pt x="0" y="221"/>
                  </a:cubicBezTo>
                  <a:cubicBezTo>
                    <a:pt x="0" y="304"/>
                    <a:pt x="52" y="376"/>
                    <a:pt x="129" y="414"/>
                  </a:cubicBezTo>
                  <a:cubicBezTo>
                    <a:pt x="188" y="443"/>
                    <a:pt x="259" y="439"/>
                    <a:pt x="314" y="403"/>
                  </a:cubicBezTo>
                  <a:cubicBezTo>
                    <a:pt x="636" y="221"/>
                    <a:pt x="636" y="221"/>
                    <a:pt x="636" y="221"/>
                  </a:cubicBezTo>
                  <a:lnTo>
                    <a:pt x="314" y="40"/>
                  </a:lnTo>
                  <a:close/>
                </a:path>
              </a:pathLst>
            </a:custGeom>
            <a:noFill/>
            <a:ln w="7938" cap="flat">
              <a:solidFill>
                <a:srgbClr val="D9D8D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"/>
            <p:cNvSpPr>
              <a:spLocks/>
            </p:cNvSpPr>
            <p:nvPr/>
          </p:nvSpPr>
          <p:spPr bwMode="auto">
            <a:xfrm>
              <a:off x="532" y="1512"/>
              <a:ext cx="3317" cy="2342"/>
            </a:xfrm>
            <a:custGeom>
              <a:avLst/>
              <a:gdLst>
                <a:gd name="T0" fmla="*/ 326 w 648"/>
                <a:gd name="T1" fmla="*/ 43 h 457"/>
                <a:gd name="T2" fmla="*/ 133 w 648"/>
                <a:gd name="T3" fmla="*/ 30 h 457"/>
                <a:gd name="T4" fmla="*/ 0 w 648"/>
                <a:gd name="T5" fmla="*/ 228 h 457"/>
                <a:gd name="T6" fmla="*/ 133 w 648"/>
                <a:gd name="T7" fmla="*/ 427 h 457"/>
                <a:gd name="T8" fmla="*/ 326 w 648"/>
                <a:gd name="T9" fmla="*/ 414 h 457"/>
                <a:gd name="T10" fmla="*/ 648 w 648"/>
                <a:gd name="T11" fmla="*/ 228 h 457"/>
                <a:gd name="T12" fmla="*/ 326 w 648"/>
                <a:gd name="T13" fmla="*/ 43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8" h="457">
                  <a:moveTo>
                    <a:pt x="326" y="43"/>
                  </a:moveTo>
                  <a:cubicBezTo>
                    <a:pt x="269" y="5"/>
                    <a:pt x="195" y="0"/>
                    <a:pt x="133" y="30"/>
                  </a:cubicBezTo>
                  <a:cubicBezTo>
                    <a:pt x="54" y="69"/>
                    <a:pt x="0" y="143"/>
                    <a:pt x="0" y="228"/>
                  </a:cubicBezTo>
                  <a:cubicBezTo>
                    <a:pt x="0" y="314"/>
                    <a:pt x="54" y="388"/>
                    <a:pt x="133" y="427"/>
                  </a:cubicBezTo>
                  <a:cubicBezTo>
                    <a:pt x="195" y="457"/>
                    <a:pt x="269" y="452"/>
                    <a:pt x="326" y="414"/>
                  </a:cubicBezTo>
                  <a:cubicBezTo>
                    <a:pt x="648" y="228"/>
                    <a:pt x="648" y="228"/>
                    <a:pt x="648" y="228"/>
                  </a:cubicBezTo>
                  <a:lnTo>
                    <a:pt x="326" y="43"/>
                  </a:lnTo>
                  <a:close/>
                </a:path>
              </a:pathLst>
            </a:custGeom>
            <a:noFill/>
            <a:ln w="7938" cap="flat">
              <a:solidFill>
                <a:srgbClr val="DBDAD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3"/>
            <p:cNvSpPr>
              <a:spLocks/>
            </p:cNvSpPr>
            <p:nvPr/>
          </p:nvSpPr>
          <p:spPr bwMode="auto">
            <a:xfrm>
              <a:off x="476" y="1476"/>
              <a:ext cx="3373" cy="2414"/>
            </a:xfrm>
            <a:custGeom>
              <a:avLst/>
              <a:gdLst>
                <a:gd name="T0" fmla="*/ 337 w 659"/>
                <a:gd name="T1" fmla="*/ 45 h 471"/>
                <a:gd name="T2" fmla="*/ 137 w 659"/>
                <a:gd name="T3" fmla="*/ 32 h 471"/>
                <a:gd name="T4" fmla="*/ 0 w 659"/>
                <a:gd name="T5" fmla="*/ 235 h 471"/>
                <a:gd name="T6" fmla="*/ 137 w 659"/>
                <a:gd name="T7" fmla="*/ 439 h 471"/>
                <a:gd name="T8" fmla="*/ 337 w 659"/>
                <a:gd name="T9" fmla="*/ 426 h 471"/>
                <a:gd name="T10" fmla="*/ 659 w 659"/>
                <a:gd name="T11" fmla="*/ 235 h 471"/>
                <a:gd name="T12" fmla="*/ 337 w 659"/>
                <a:gd name="T13" fmla="*/ 4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9" h="471">
                  <a:moveTo>
                    <a:pt x="337" y="45"/>
                  </a:moveTo>
                  <a:cubicBezTo>
                    <a:pt x="278" y="5"/>
                    <a:pt x="201" y="0"/>
                    <a:pt x="137" y="32"/>
                  </a:cubicBezTo>
                  <a:cubicBezTo>
                    <a:pt x="55" y="72"/>
                    <a:pt x="0" y="148"/>
                    <a:pt x="0" y="235"/>
                  </a:cubicBezTo>
                  <a:cubicBezTo>
                    <a:pt x="0" y="323"/>
                    <a:pt x="55" y="399"/>
                    <a:pt x="137" y="439"/>
                  </a:cubicBezTo>
                  <a:cubicBezTo>
                    <a:pt x="201" y="471"/>
                    <a:pt x="278" y="466"/>
                    <a:pt x="337" y="426"/>
                  </a:cubicBezTo>
                  <a:cubicBezTo>
                    <a:pt x="659" y="235"/>
                    <a:pt x="659" y="235"/>
                    <a:pt x="659" y="235"/>
                  </a:cubicBezTo>
                  <a:lnTo>
                    <a:pt x="337" y="45"/>
                  </a:lnTo>
                  <a:close/>
                </a:path>
              </a:pathLst>
            </a:custGeom>
            <a:noFill/>
            <a:ln w="7938" cap="flat">
              <a:solidFill>
                <a:srgbClr val="DDDDD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4"/>
            <p:cNvSpPr>
              <a:spLocks/>
            </p:cNvSpPr>
            <p:nvPr/>
          </p:nvSpPr>
          <p:spPr bwMode="auto">
            <a:xfrm>
              <a:off x="419" y="1440"/>
              <a:ext cx="3430" cy="2486"/>
            </a:xfrm>
            <a:custGeom>
              <a:avLst/>
              <a:gdLst>
                <a:gd name="T0" fmla="*/ 348 w 670"/>
                <a:gd name="T1" fmla="*/ 47 h 485"/>
                <a:gd name="T2" fmla="*/ 141 w 670"/>
                <a:gd name="T3" fmla="*/ 33 h 485"/>
                <a:gd name="T4" fmla="*/ 0 w 670"/>
                <a:gd name="T5" fmla="*/ 242 h 485"/>
                <a:gd name="T6" fmla="*/ 141 w 670"/>
                <a:gd name="T7" fmla="*/ 452 h 485"/>
                <a:gd name="T8" fmla="*/ 348 w 670"/>
                <a:gd name="T9" fmla="*/ 438 h 485"/>
                <a:gd name="T10" fmla="*/ 670 w 670"/>
                <a:gd name="T11" fmla="*/ 242 h 485"/>
                <a:gd name="T12" fmla="*/ 348 w 670"/>
                <a:gd name="T13" fmla="*/ 47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0" h="485">
                  <a:moveTo>
                    <a:pt x="348" y="47"/>
                  </a:moveTo>
                  <a:cubicBezTo>
                    <a:pt x="287" y="6"/>
                    <a:pt x="207" y="0"/>
                    <a:pt x="141" y="33"/>
                  </a:cubicBezTo>
                  <a:cubicBezTo>
                    <a:pt x="56" y="74"/>
                    <a:pt x="0" y="153"/>
                    <a:pt x="0" y="242"/>
                  </a:cubicBezTo>
                  <a:cubicBezTo>
                    <a:pt x="0" y="332"/>
                    <a:pt x="56" y="410"/>
                    <a:pt x="141" y="452"/>
                  </a:cubicBezTo>
                  <a:cubicBezTo>
                    <a:pt x="207" y="485"/>
                    <a:pt x="287" y="479"/>
                    <a:pt x="348" y="438"/>
                  </a:cubicBezTo>
                  <a:cubicBezTo>
                    <a:pt x="670" y="242"/>
                    <a:pt x="670" y="242"/>
                    <a:pt x="670" y="242"/>
                  </a:cubicBezTo>
                  <a:lnTo>
                    <a:pt x="348" y="47"/>
                  </a:lnTo>
                  <a:close/>
                </a:path>
              </a:pathLst>
            </a:custGeom>
            <a:noFill/>
            <a:ln w="7938" cap="flat">
              <a:solidFill>
                <a:srgbClr val="E0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5"/>
            <p:cNvSpPr>
              <a:spLocks/>
            </p:cNvSpPr>
            <p:nvPr/>
          </p:nvSpPr>
          <p:spPr bwMode="auto">
            <a:xfrm>
              <a:off x="358" y="1405"/>
              <a:ext cx="3491" cy="2557"/>
            </a:xfrm>
            <a:custGeom>
              <a:avLst/>
              <a:gdLst>
                <a:gd name="T0" fmla="*/ 360 w 682"/>
                <a:gd name="T1" fmla="*/ 50 h 499"/>
                <a:gd name="T2" fmla="*/ 145 w 682"/>
                <a:gd name="T3" fmla="*/ 34 h 499"/>
                <a:gd name="T4" fmla="*/ 0 w 682"/>
                <a:gd name="T5" fmla="*/ 249 h 499"/>
                <a:gd name="T6" fmla="*/ 145 w 682"/>
                <a:gd name="T7" fmla="*/ 465 h 499"/>
                <a:gd name="T8" fmla="*/ 360 w 682"/>
                <a:gd name="T9" fmla="*/ 449 h 499"/>
                <a:gd name="T10" fmla="*/ 682 w 682"/>
                <a:gd name="T11" fmla="*/ 249 h 499"/>
                <a:gd name="T12" fmla="*/ 360 w 682"/>
                <a:gd name="T13" fmla="*/ 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2" h="499">
                  <a:moveTo>
                    <a:pt x="360" y="50"/>
                  </a:moveTo>
                  <a:cubicBezTo>
                    <a:pt x="296" y="6"/>
                    <a:pt x="214" y="0"/>
                    <a:pt x="145" y="34"/>
                  </a:cubicBezTo>
                  <a:cubicBezTo>
                    <a:pt x="59" y="77"/>
                    <a:pt x="0" y="157"/>
                    <a:pt x="0" y="249"/>
                  </a:cubicBezTo>
                  <a:cubicBezTo>
                    <a:pt x="0" y="342"/>
                    <a:pt x="59" y="422"/>
                    <a:pt x="145" y="465"/>
                  </a:cubicBezTo>
                  <a:cubicBezTo>
                    <a:pt x="214" y="499"/>
                    <a:pt x="296" y="492"/>
                    <a:pt x="360" y="449"/>
                  </a:cubicBezTo>
                  <a:cubicBezTo>
                    <a:pt x="682" y="249"/>
                    <a:pt x="682" y="249"/>
                    <a:pt x="682" y="249"/>
                  </a:cubicBezTo>
                  <a:lnTo>
                    <a:pt x="360" y="50"/>
                  </a:lnTo>
                  <a:close/>
                </a:path>
              </a:pathLst>
            </a:custGeom>
            <a:noFill/>
            <a:ln w="7938" cap="flat">
              <a:solidFill>
                <a:srgbClr val="E2E1E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6"/>
            <p:cNvSpPr>
              <a:spLocks/>
            </p:cNvSpPr>
            <p:nvPr/>
          </p:nvSpPr>
          <p:spPr bwMode="auto">
            <a:xfrm>
              <a:off x="302" y="1369"/>
              <a:ext cx="3547" cy="2629"/>
            </a:xfrm>
            <a:custGeom>
              <a:avLst/>
              <a:gdLst>
                <a:gd name="T0" fmla="*/ 371 w 693"/>
                <a:gd name="T1" fmla="*/ 52 h 513"/>
                <a:gd name="T2" fmla="*/ 149 w 693"/>
                <a:gd name="T3" fmla="*/ 36 h 513"/>
                <a:gd name="T4" fmla="*/ 0 w 693"/>
                <a:gd name="T5" fmla="*/ 256 h 513"/>
                <a:gd name="T6" fmla="*/ 149 w 693"/>
                <a:gd name="T7" fmla="*/ 477 h 513"/>
                <a:gd name="T8" fmla="*/ 371 w 693"/>
                <a:gd name="T9" fmla="*/ 461 h 513"/>
                <a:gd name="T10" fmla="*/ 693 w 693"/>
                <a:gd name="T11" fmla="*/ 256 h 513"/>
                <a:gd name="T12" fmla="*/ 371 w 693"/>
                <a:gd name="T13" fmla="*/ 52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3" h="513">
                  <a:moveTo>
                    <a:pt x="371" y="52"/>
                  </a:moveTo>
                  <a:cubicBezTo>
                    <a:pt x="305" y="7"/>
                    <a:pt x="220" y="0"/>
                    <a:pt x="149" y="36"/>
                  </a:cubicBezTo>
                  <a:cubicBezTo>
                    <a:pt x="60" y="80"/>
                    <a:pt x="0" y="162"/>
                    <a:pt x="0" y="256"/>
                  </a:cubicBezTo>
                  <a:cubicBezTo>
                    <a:pt x="0" y="351"/>
                    <a:pt x="60" y="433"/>
                    <a:pt x="149" y="477"/>
                  </a:cubicBezTo>
                  <a:cubicBezTo>
                    <a:pt x="220" y="513"/>
                    <a:pt x="305" y="506"/>
                    <a:pt x="371" y="461"/>
                  </a:cubicBezTo>
                  <a:cubicBezTo>
                    <a:pt x="693" y="256"/>
                    <a:pt x="693" y="256"/>
                    <a:pt x="693" y="256"/>
                  </a:cubicBezTo>
                  <a:lnTo>
                    <a:pt x="371" y="52"/>
                  </a:lnTo>
                  <a:close/>
                </a:path>
              </a:pathLst>
            </a:custGeom>
            <a:noFill/>
            <a:ln w="7938" cap="flat">
              <a:solidFill>
                <a:srgbClr val="E4E3E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7"/>
            <p:cNvSpPr>
              <a:spLocks/>
            </p:cNvSpPr>
            <p:nvPr/>
          </p:nvSpPr>
          <p:spPr bwMode="auto">
            <a:xfrm>
              <a:off x="240" y="1333"/>
              <a:ext cx="3609" cy="2701"/>
            </a:xfrm>
            <a:custGeom>
              <a:avLst/>
              <a:gdLst>
                <a:gd name="T0" fmla="*/ 383 w 705"/>
                <a:gd name="T1" fmla="*/ 54 h 527"/>
                <a:gd name="T2" fmla="*/ 153 w 705"/>
                <a:gd name="T3" fmla="*/ 37 h 527"/>
                <a:gd name="T4" fmla="*/ 0 w 705"/>
                <a:gd name="T5" fmla="*/ 263 h 527"/>
                <a:gd name="T6" fmla="*/ 153 w 705"/>
                <a:gd name="T7" fmla="*/ 490 h 527"/>
                <a:gd name="T8" fmla="*/ 383 w 705"/>
                <a:gd name="T9" fmla="*/ 473 h 527"/>
                <a:gd name="T10" fmla="*/ 705 w 705"/>
                <a:gd name="T11" fmla="*/ 263 h 527"/>
                <a:gd name="T12" fmla="*/ 383 w 705"/>
                <a:gd name="T13" fmla="*/ 54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5" h="527">
                  <a:moveTo>
                    <a:pt x="383" y="54"/>
                  </a:moveTo>
                  <a:cubicBezTo>
                    <a:pt x="315" y="7"/>
                    <a:pt x="227" y="0"/>
                    <a:pt x="153" y="37"/>
                  </a:cubicBezTo>
                  <a:cubicBezTo>
                    <a:pt x="62" y="82"/>
                    <a:pt x="0" y="167"/>
                    <a:pt x="0" y="263"/>
                  </a:cubicBezTo>
                  <a:cubicBezTo>
                    <a:pt x="0" y="360"/>
                    <a:pt x="62" y="445"/>
                    <a:pt x="153" y="490"/>
                  </a:cubicBezTo>
                  <a:cubicBezTo>
                    <a:pt x="227" y="527"/>
                    <a:pt x="315" y="519"/>
                    <a:pt x="383" y="473"/>
                  </a:cubicBezTo>
                  <a:cubicBezTo>
                    <a:pt x="705" y="263"/>
                    <a:pt x="705" y="263"/>
                    <a:pt x="705" y="263"/>
                  </a:cubicBezTo>
                  <a:lnTo>
                    <a:pt x="383" y="54"/>
                  </a:lnTo>
                  <a:close/>
                </a:path>
              </a:pathLst>
            </a:custGeom>
            <a:noFill/>
            <a:ln w="7938" cap="flat">
              <a:solidFill>
                <a:srgbClr val="E6E6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8"/>
            <p:cNvSpPr>
              <a:spLocks/>
            </p:cNvSpPr>
            <p:nvPr/>
          </p:nvSpPr>
          <p:spPr bwMode="auto">
            <a:xfrm>
              <a:off x="184" y="1302"/>
              <a:ext cx="3665" cy="2762"/>
            </a:xfrm>
            <a:custGeom>
              <a:avLst/>
              <a:gdLst>
                <a:gd name="T0" fmla="*/ 394 w 716"/>
                <a:gd name="T1" fmla="*/ 55 h 539"/>
                <a:gd name="T2" fmla="*/ 157 w 716"/>
                <a:gd name="T3" fmla="*/ 37 h 539"/>
                <a:gd name="T4" fmla="*/ 0 w 716"/>
                <a:gd name="T5" fmla="*/ 269 h 539"/>
                <a:gd name="T6" fmla="*/ 157 w 716"/>
                <a:gd name="T7" fmla="*/ 502 h 539"/>
                <a:gd name="T8" fmla="*/ 394 w 716"/>
                <a:gd name="T9" fmla="*/ 484 h 539"/>
                <a:gd name="T10" fmla="*/ 716 w 716"/>
                <a:gd name="T11" fmla="*/ 269 h 539"/>
                <a:gd name="T12" fmla="*/ 394 w 716"/>
                <a:gd name="T13" fmla="*/ 5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539">
                  <a:moveTo>
                    <a:pt x="394" y="55"/>
                  </a:moveTo>
                  <a:cubicBezTo>
                    <a:pt x="324" y="7"/>
                    <a:pt x="233" y="0"/>
                    <a:pt x="157" y="37"/>
                  </a:cubicBezTo>
                  <a:cubicBezTo>
                    <a:pt x="63" y="84"/>
                    <a:pt x="0" y="170"/>
                    <a:pt x="0" y="269"/>
                  </a:cubicBezTo>
                  <a:cubicBezTo>
                    <a:pt x="0" y="369"/>
                    <a:pt x="63" y="455"/>
                    <a:pt x="157" y="502"/>
                  </a:cubicBezTo>
                  <a:cubicBezTo>
                    <a:pt x="233" y="539"/>
                    <a:pt x="324" y="532"/>
                    <a:pt x="394" y="484"/>
                  </a:cubicBezTo>
                  <a:cubicBezTo>
                    <a:pt x="716" y="269"/>
                    <a:pt x="716" y="269"/>
                    <a:pt x="716" y="269"/>
                  </a:cubicBezTo>
                  <a:lnTo>
                    <a:pt x="394" y="55"/>
                  </a:lnTo>
                  <a:close/>
                </a:path>
              </a:pathLst>
            </a:custGeom>
            <a:noFill/>
            <a:ln w="7938" cap="flat">
              <a:solidFill>
                <a:srgbClr val="E9E8E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9"/>
            <p:cNvSpPr>
              <a:spLocks/>
            </p:cNvSpPr>
            <p:nvPr/>
          </p:nvSpPr>
          <p:spPr bwMode="auto">
            <a:xfrm>
              <a:off x="128" y="1266"/>
              <a:ext cx="3721" cy="2834"/>
            </a:xfrm>
            <a:custGeom>
              <a:avLst/>
              <a:gdLst>
                <a:gd name="T0" fmla="*/ 405 w 727"/>
                <a:gd name="T1" fmla="*/ 58 h 553"/>
                <a:gd name="T2" fmla="*/ 161 w 727"/>
                <a:gd name="T3" fmla="*/ 39 h 553"/>
                <a:gd name="T4" fmla="*/ 0 w 727"/>
                <a:gd name="T5" fmla="*/ 276 h 553"/>
                <a:gd name="T6" fmla="*/ 161 w 727"/>
                <a:gd name="T7" fmla="*/ 514 h 553"/>
                <a:gd name="T8" fmla="*/ 405 w 727"/>
                <a:gd name="T9" fmla="*/ 495 h 553"/>
                <a:gd name="T10" fmla="*/ 727 w 727"/>
                <a:gd name="T11" fmla="*/ 276 h 553"/>
                <a:gd name="T12" fmla="*/ 405 w 727"/>
                <a:gd name="T13" fmla="*/ 58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7" h="553">
                  <a:moveTo>
                    <a:pt x="405" y="58"/>
                  </a:moveTo>
                  <a:cubicBezTo>
                    <a:pt x="333" y="7"/>
                    <a:pt x="239" y="0"/>
                    <a:pt x="161" y="39"/>
                  </a:cubicBezTo>
                  <a:cubicBezTo>
                    <a:pt x="64" y="86"/>
                    <a:pt x="0" y="175"/>
                    <a:pt x="0" y="276"/>
                  </a:cubicBezTo>
                  <a:cubicBezTo>
                    <a:pt x="0" y="378"/>
                    <a:pt x="64" y="467"/>
                    <a:pt x="161" y="514"/>
                  </a:cubicBezTo>
                  <a:cubicBezTo>
                    <a:pt x="239" y="553"/>
                    <a:pt x="333" y="545"/>
                    <a:pt x="405" y="495"/>
                  </a:cubicBezTo>
                  <a:cubicBezTo>
                    <a:pt x="727" y="276"/>
                    <a:pt x="727" y="276"/>
                    <a:pt x="727" y="276"/>
                  </a:cubicBezTo>
                  <a:lnTo>
                    <a:pt x="405" y="58"/>
                  </a:lnTo>
                  <a:close/>
                </a:path>
              </a:pathLst>
            </a:custGeom>
            <a:noFill/>
            <a:ln w="7938" cap="flat">
              <a:solidFill>
                <a:srgbClr val="EB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0"/>
            <p:cNvSpPr>
              <a:spLocks/>
            </p:cNvSpPr>
            <p:nvPr/>
          </p:nvSpPr>
          <p:spPr bwMode="auto">
            <a:xfrm>
              <a:off x="66" y="1230"/>
              <a:ext cx="3783" cy="2906"/>
            </a:xfrm>
            <a:custGeom>
              <a:avLst/>
              <a:gdLst>
                <a:gd name="T0" fmla="*/ 417 w 739"/>
                <a:gd name="T1" fmla="*/ 60 h 567"/>
                <a:gd name="T2" fmla="*/ 165 w 739"/>
                <a:gd name="T3" fmla="*/ 40 h 567"/>
                <a:gd name="T4" fmla="*/ 0 w 739"/>
                <a:gd name="T5" fmla="*/ 283 h 567"/>
                <a:gd name="T6" fmla="*/ 165 w 739"/>
                <a:gd name="T7" fmla="*/ 527 h 567"/>
                <a:gd name="T8" fmla="*/ 417 w 739"/>
                <a:gd name="T9" fmla="*/ 507 h 567"/>
                <a:gd name="T10" fmla="*/ 739 w 739"/>
                <a:gd name="T11" fmla="*/ 283 h 567"/>
                <a:gd name="T12" fmla="*/ 417 w 739"/>
                <a:gd name="T13" fmla="*/ 6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9" h="567">
                  <a:moveTo>
                    <a:pt x="417" y="60"/>
                  </a:moveTo>
                  <a:cubicBezTo>
                    <a:pt x="343" y="8"/>
                    <a:pt x="246" y="0"/>
                    <a:pt x="165" y="40"/>
                  </a:cubicBezTo>
                  <a:cubicBezTo>
                    <a:pt x="67" y="89"/>
                    <a:pt x="0" y="180"/>
                    <a:pt x="0" y="283"/>
                  </a:cubicBezTo>
                  <a:cubicBezTo>
                    <a:pt x="0" y="387"/>
                    <a:pt x="67" y="478"/>
                    <a:pt x="165" y="527"/>
                  </a:cubicBezTo>
                  <a:cubicBezTo>
                    <a:pt x="246" y="567"/>
                    <a:pt x="343" y="559"/>
                    <a:pt x="417" y="507"/>
                  </a:cubicBezTo>
                  <a:cubicBezTo>
                    <a:pt x="739" y="283"/>
                    <a:pt x="739" y="283"/>
                    <a:pt x="739" y="283"/>
                  </a:cubicBezTo>
                  <a:lnTo>
                    <a:pt x="417" y="60"/>
                  </a:lnTo>
                  <a:close/>
                </a:path>
              </a:pathLst>
            </a:custGeom>
            <a:noFill/>
            <a:ln w="7938" cap="flat">
              <a:solidFill>
                <a:srgbClr val="EDEDE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1"/>
            <p:cNvSpPr>
              <a:spLocks/>
            </p:cNvSpPr>
            <p:nvPr/>
          </p:nvSpPr>
          <p:spPr bwMode="auto">
            <a:xfrm>
              <a:off x="10" y="1194"/>
              <a:ext cx="3839" cy="2978"/>
            </a:xfrm>
            <a:custGeom>
              <a:avLst/>
              <a:gdLst>
                <a:gd name="T0" fmla="*/ 428 w 750"/>
                <a:gd name="T1" fmla="*/ 62 h 581"/>
                <a:gd name="T2" fmla="*/ 169 w 750"/>
                <a:gd name="T3" fmla="*/ 41 h 581"/>
                <a:gd name="T4" fmla="*/ 0 w 750"/>
                <a:gd name="T5" fmla="*/ 290 h 581"/>
                <a:gd name="T6" fmla="*/ 169 w 750"/>
                <a:gd name="T7" fmla="*/ 540 h 581"/>
                <a:gd name="T8" fmla="*/ 428 w 750"/>
                <a:gd name="T9" fmla="*/ 519 h 581"/>
                <a:gd name="T10" fmla="*/ 750 w 750"/>
                <a:gd name="T11" fmla="*/ 290 h 581"/>
                <a:gd name="T12" fmla="*/ 428 w 750"/>
                <a:gd name="T13" fmla="*/ 6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0" h="581">
                  <a:moveTo>
                    <a:pt x="428" y="62"/>
                  </a:moveTo>
                  <a:cubicBezTo>
                    <a:pt x="352" y="8"/>
                    <a:pt x="252" y="0"/>
                    <a:pt x="169" y="41"/>
                  </a:cubicBezTo>
                  <a:cubicBezTo>
                    <a:pt x="68" y="92"/>
                    <a:pt x="0" y="184"/>
                    <a:pt x="0" y="290"/>
                  </a:cubicBezTo>
                  <a:cubicBezTo>
                    <a:pt x="0" y="397"/>
                    <a:pt x="68" y="489"/>
                    <a:pt x="169" y="540"/>
                  </a:cubicBezTo>
                  <a:cubicBezTo>
                    <a:pt x="252" y="581"/>
                    <a:pt x="352" y="572"/>
                    <a:pt x="428" y="519"/>
                  </a:cubicBezTo>
                  <a:cubicBezTo>
                    <a:pt x="750" y="290"/>
                    <a:pt x="750" y="290"/>
                    <a:pt x="750" y="290"/>
                  </a:cubicBezTo>
                  <a:lnTo>
                    <a:pt x="428" y="62"/>
                  </a:lnTo>
                  <a:close/>
                </a:path>
              </a:pathLst>
            </a:custGeom>
            <a:noFill/>
            <a:ln w="7938" cap="flat">
              <a:solidFill>
                <a:srgbClr val="EFEFE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2"/>
            <p:cNvSpPr>
              <a:spLocks/>
            </p:cNvSpPr>
            <p:nvPr/>
          </p:nvSpPr>
          <p:spPr bwMode="auto">
            <a:xfrm>
              <a:off x="3849" y="2102"/>
              <a:ext cx="2324" cy="1163"/>
            </a:xfrm>
            <a:custGeom>
              <a:avLst/>
              <a:gdLst>
                <a:gd name="T0" fmla="*/ 320 w 454"/>
                <a:gd name="T1" fmla="*/ 8 h 227"/>
                <a:gd name="T2" fmla="*/ 389 w 454"/>
                <a:gd name="T3" fmla="*/ 11 h 227"/>
                <a:gd name="T4" fmla="*/ 454 w 454"/>
                <a:gd name="T5" fmla="*/ 113 h 227"/>
                <a:gd name="T6" fmla="*/ 389 w 454"/>
                <a:gd name="T7" fmla="*/ 216 h 227"/>
                <a:gd name="T8" fmla="*/ 320 w 454"/>
                <a:gd name="T9" fmla="*/ 219 h 227"/>
                <a:gd name="T10" fmla="*/ 0 w 454"/>
                <a:gd name="T11" fmla="*/ 113 h 227"/>
                <a:gd name="T12" fmla="*/ 320 w 454"/>
                <a:gd name="T13" fmla="*/ 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4" h="227">
                  <a:moveTo>
                    <a:pt x="320" y="8"/>
                  </a:moveTo>
                  <a:cubicBezTo>
                    <a:pt x="342" y="0"/>
                    <a:pt x="367" y="1"/>
                    <a:pt x="389" y="11"/>
                  </a:cubicBezTo>
                  <a:cubicBezTo>
                    <a:pt x="427" y="29"/>
                    <a:pt x="454" y="68"/>
                    <a:pt x="454" y="113"/>
                  </a:cubicBezTo>
                  <a:cubicBezTo>
                    <a:pt x="454" y="159"/>
                    <a:pt x="427" y="198"/>
                    <a:pt x="389" y="216"/>
                  </a:cubicBezTo>
                  <a:cubicBezTo>
                    <a:pt x="367" y="226"/>
                    <a:pt x="342" y="227"/>
                    <a:pt x="320" y="219"/>
                  </a:cubicBezTo>
                  <a:cubicBezTo>
                    <a:pt x="0" y="113"/>
                    <a:pt x="0" y="113"/>
                    <a:pt x="0" y="113"/>
                  </a:cubicBezTo>
                  <a:lnTo>
                    <a:pt x="320" y="8"/>
                  </a:lnTo>
                  <a:close/>
                </a:path>
              </a:pathLst>
            </a:custGeom>
            <a:noFill/>
            <a:ln w="7938" cap="flat">
              <a:solidFill>
                <a:srgbClr val="B5B5B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3"/>
            <p:cNvSpPr>
              <a:spLocks/>
            </p:cNvSpPr>
            <p:nvPr/>
          </p:nvSpPr>
          <p:spPr bwMode="auto">
            <a:xfrm>
              <a:off x="3849" y="2071"/>
              <a:ext cx="2380" cy="1225"/>
            </a:xfrm>
            <a:custGeom>
              <a:avLst/>
              <a:gdLst>
                <a:gd name="T0" fmla="*/ 320 w 465"/>
                <a:gd name="T1" fmla="*/ 9 h 239"/>
                <a:gd name="T2" fmla="*/ 396 w 465"/>
                <a:gd name="T3" fmla="*/ 12 h 239"/>
                <a:gd name="T4" fmla="*/ 465 w 465"/>
                <a:gd name="T5" fmla="*/ 119 h 239"/>
                <a:gd name="T6" fmla="*/ 396 w 465"/>
                <a:gd name="T7" fmla="*/ 227 h 239"/>
                <a:gd name="T8" fmla="*/ 320 w 465"/>
                <a:gd name="T9" fmla="*/ 230 h 239"/>
                <a:gd name="T10" fmla="*/ 0 w 465"/>
                <a:gd name="T11" fmla="*/ 119 h 239"/>
                <a:gd name="T12" fmla="*/ 320 w 465"/>
                <a:gd name="T13" fmla="*/ 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5" h="239">
                  <a:moveTo>
                    <a:pt x="320" y="9"/>
                  </a:moveTo>
                  <a:cubicBezTo>
                    <a:pt x="345" y="0"/>
                    <a:pt x="372" y="0"/>
                    <a:pt x="396" y="12"/>
                  </a:cubicBezTo>
                  <a:cubicBezTo>
                    <a:pt x="437" y="31"/>
                    <a:pt x="465" y="72"/>
                    <a:pt x="465" y="119"/>
                  </a:cubicBezTo>
                  <a:cubicBezTo>
                    <a:pt x="465" y="167"/>
                    <a:pt x="437" y="208"/>
                    <a:pt x="396" y="227"/>
                  </a:cubicBezTo>
                  <a:cubicBezTo>
                    <a:pt x="372" y="239"/>
                    <a:pt x="345" y="239"/>
                    <a:pt x="320" y="230"/>
                  </a:cubicBezTo>
                  <a:cubicBezTo>
                    <a:pt x="0" y="119"/>
                    <a:pt x="0" y="119"/>
                    <a:pt x="0" y="119"/>
                  </a:cubicBezTo>
                  <a:lnTo>
                    <a:pt x="320" y="9"/>
                  </a:lnTo>
                  <a:close/>
                </a:path>
              </a:pathLst>
            </a:custGeom>
            <a:noFill/>
            <a:ln w="7938" cap="flat">
              <a:solidFill>
                <a:srgbClr val="B8B7B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34"/>
            <p:cNvSpPr>
              <a:spLocks/>
            </p:cNvSpPr>
            <p:nvPr/>
          </p:nvSpPr>
          <p:spPr bwMode="auto">
            <a:xfrm>
              <a:off x="3849" y="2035"/>
              <a:ext cx="2436" cy="1297"/>
            </a:xfrm>
            <a:custGeom>
              <a:avLst/>
              <a:gdLst>
                <a:gd name="T0" fmla="*/ 320 w 476"/>
                <a:gd name="T1" fmla="*/ 11 h 253"/>
                <a:gd name="T2" fmla="*/ 403 w 476"/>
                <a:gd name="T3" fmla="*/ 13 h 253"/>
                <a:gd name="T4" fmla="*/ 476 w 476"/>
                <a:gd name="T5" fmla="*/ 126 h 253"/>
                <a:gd name="T6" fmla="*/ 403 w 476"/>
                <a:gd name="T7" fmla="*/ 240 h 253"/>
                <a:gd name="T8" fmla="*/ 320 w 476"/>
                <a:gd name="T9" fmla="*/ 242 h 253"/>
                <a:gd name="T10" fmla="*/ 0 w 476"/>
                <a:gd name="T11" fmla="*/ 126 h 253"/>
                <a:gd name="T12" fmla="*/ 320 w 476"/>
                <a:gd name="T13" fmla="*/ 1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6" h="253">
                  <a:moveTo>
                    <a:pt x="320" y="11"/>
                  </a:moveTo>
                  <a:cubicBezTo>
                    <a:pt x="347" y="0"/>
                    <a:pt x="377" y="1"/>
                    <a:pt x="403" y="13"/>
                  </a:cubicBezTo>
                  <a:cubicBezTo>
                    <a:pt x="447" y="34"/>
                    <a:pt x="476" y="77"/>
                    <a:pt x="476" y="126"/>
                  </a:cubicBezTo>
                  <a:cubicBezTo>
                    <a:pt x="476" y="176"/>
                    <a:pt x="447" y="219"/>
                    <a:pt x="403" y="240"/>
                  </a:cubicBezTo>
                  <a:cubicBezTo>
                    <a:pt x="377" y="252"/>
                    <a:pt x="347" y="253"/>
                    <a:pt x="320" y="242"/>
                  </a:cubicBezTo>
                  <a:cubicBezTo>
                    <a:pt x="0" y="126"/>
                    <a:pt x="0" y="126"/>
                    <a:pt x="0" y="126"/>
                  </a:cubicBezTo>
                  <a:lnTo>
                    <a:pt x="320" y="11"/>
                  </a:lnTo>
                  <a:close/>
                </a:path>
              </a:pathLst>
            </a:custGeom>
            <a:noFill/>
            <a:ln w="7938" cap="flat">
              <a:solidFill>
                <a:srgbClr val="BAB9B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35"/>
            <p:cNvSpPr>
              <a:spLocks/>
            </p:cNvSpPr>
            <p:nvPr/>
          </p:nvSpPr>
          <p:spPr bwMode="auto">
            <a:xfrm>
              <a:off x="3849" y="2004"/>
              <a:ext cx="2498" cy="1358"/>
            </a:xfrm>
            <a:custGeom>
              <a:avLst/>
              <a:gdLst>
                <a:gd name="T0" fmla="*/ 320 w 488"/>
                <a:gd name="T1" fmla="*/ 13 h 265"/>
                <a:gd name="T2" fmla="*/ 411 w 488"/>
                <a:gd name="T3" fmla="*/ 13 h 265"/>
                <a:gd name="T4" fmla="*/ 488 w 488"/>
                <a:gd name="T5" fmla="*/ 132 h 265"/>
                <a:gd name="T6" fmla="*/ 411 w 488"/>
                <a:gd name="T7" fmla="*/ 252 h 265"/>
                <a:gd name="T8" fmla="*/ 320 w 488"/>
                <a:gd name="T9" fmla="*/ 252 h 265"/>
                <a:gd name="T10" fmla="*/ 0 w 488"/>
                <a:gd name="T11" fmla="*/ 132 h 265"/>
                <a:gd name="T12" fmla="*/ 320 w 488"/>
                <a:gd name="T13" fmla="*/ 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8" h="265">
                  <a:moveTo>
                    <a:pt x="320" y="13"/>
                  </a:moveTo>
                  <a:cubicBezTo>
                    <a:pt x="349" y="0"/>
                    <a:pt x="382" y="0"/>
                    <a:pt x="411" y="13"/>
                  </a:cubicBezTo>
                  <a:cubicBezTo>
                    <a:pt x="456" y="35"/>
                    <a:pt x="488" y="80"/>
                    <a:pt x="488" y="132"/>
                  </a:cubicBezTo>
                  <a:cubicBezTo>
                    <a:pt x="488" y="185"/>
                    <a:pt x="456" y="230"/>
                    <a:pt x="411" y="252"/>
                  </a:cubicBezTo>
                  <a:cubicBezTo>
                    <a:pt x="382" y="265"/>
                    <a:pt x="349" y="265"/>
                    <a:pt x="320" y="252"/>
                  </a:cubicBezTo>
                  <a:cubicBezTo>
                    <a:pt x="0" y="132"/>
                    <a:pt x="0" y="132"/>
                    <a:pt x="0" y="132"/>
                  </a:cubicBezTo>
                  <a:lnTo>
                    <a:pt x="320" y="13"/>
                  </a:lnTo>
                  <a:close/>
                </a:path>
              </a:pathLst>
            </a:custGeom>
            <a:noFill/>
            <a:ln w="7938" cap="flat">
              <a:solidFill>
                <a:srgbClr val="BCBBB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36"/>
            <p:cNvSpPr>
              <a:spLocks/>
            </p:cNvSpPr>
            <p:nvPr/>
          </p:nvSpPr>
          <p:spPr bwMode="auto">
            <a:xfrm>
              <a:off x="3849" y="1968"/>
              <a:ext cx="2554" cy="1430"/>
            </a:xfrm>
            <a:custGeom>
              <a:avLst/>
              <a:gdLst>
                <a:gd name="T0" fmla="*/ 320 w 499"/>
                <a:gd name="T1" fmla="*/ 15 h 279"/>
                <a:gd name="T2" fmla="*/ 418 w 499"/>
                <a:gd name="T3" fmla="*/ 15 h 279"/>
                <a:gd name="T4" fmla="*/ 499 w 499"/>
                <a:gd name="T5" fmla="*/ 139 h 279"/>
                <a:gd name="T6" fmla="*/ 418 w 499"/>
                <a:gd name="T7" fmla="*/ 264 h 279"/>
                <a:gd name="T8" fmla="*/ 320 w 499"/>
                <a:gd name="T9" fmla="*/ 264 h 279"/>
                <a:gd name="T10" fmla="*/ 0 w 499"/>
                <a:gd name="T11" fmla="*/ 139 h 279"/>
                <a:gd name="T12" fmla="*/ 320 w 499"/>
                <a:gd name="T13" fmla="*/ 15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9" h="279">
                  <a:moveTo>
                    <a:pt x="320" y="15"/>
                  </a:moveTo>
                  <a:cubicBezTo>
                    <a:pt x="351" y="0"/>
                    <a:pt x="387" y="0"/>
                    <a:pt x="418" y="15"/>
                  </a:cubicBezTo>
                  <a:cubicBezTo>
                    <a:pt x="466" y="38"/>
                    <a:pt x="499" y="85"/>
                    <a:pt x="499" y="139"/>
                  </a:cubicBezTo>
                  <a:cubicBezTo>
                    <a:pt x="499" y="194"/>
                    <a:pt x="466" y="241"/>
                    <a:pt x="418" y="264"/>
                  </a:cubicBezTo>
                  <a:cubicBezTo>
                    <a:pt x="387" y="279"/>
                    <a:pt x="351" y="279"/>
                    <a:pt x="320" y="264"/>
                  </a:cubicBezTo>
                  <a:cubicBezTo>
                    <a:pt x="0" y="139"/>
                    <a:pt x="0" y="139"/>
                    <a:pt x="0" y="139"/>
                  </a:cubicBezTo>
                  <a:lnTo>
                    <a:pt x="320" y="15"/>
                  </a:lnTo>
                  <a:close/>
                </a:path>
              </a:pathLst>
            </a:custGeom>
            <a:noFill/>
            <a:ln w="7938" cap="flat">
              <a:solidFill>
                <a:srgbClr val="BEBDB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37"/>
            <p:cNvSpPr>
              <a:spLocks/>
            </p:cNvSpPr>
            <p:nvPr/>
          </p:nvSpPr>
          <p:spPr bwMode="auto">
            <a:xfrm>
              <a:off x="3849" y="1932"/>
              <a:ext cx="2615" cy="1502"/>
            </a:xfrm>
            <a:custGeom>
              <a:avLst/>
              <a:gdLst>
                <a:gd name="T0" fmla="*/ 320 w 511"/>
                <a:gd name="T1" fmla="*/ 17 h 293"/>
                <a:gd name="T2" fmla="*/ 426 w 511"/>
                <a:gd name="T3" fmla="*/ 16 h 293"/>
                <a:gd name="T4" fmla="*/ 511 w 511"/>
                <a:gd name="T5" fmla="*/ 146 h 293"/>
                <a:gd name="T6" fmla="*/ 426 w 511"/>
                <a:gd name="T7" fmla="*/ 277 h 293"/>
                <a:gd name="T8" fmla="*/ 320 w 511"/>
                <a:gd name="T9" fmla="*/ 276 h 293"/>
                <a:gd name="T10" fmla="*/ 0 w 511"/>
                <a:gd name="T11" fmla="*/ 146 h 293"/>
                <a:gd name="T12" fmla="*/ 320 w 511"/>
                <a:gd name="T13" fmla="*/ 17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1" h="293">
                  <a:moveTo>
                    <a:pt x="320" y="17"/>
                  </a:moveTo>
                  <a:cubicBezTo>
                    <a:pt x="353" y="1"/>
                    <a:pt x="392" y="0"/>
                    <a:pt x="426" y="16"/>
                  </a:cubicBezTo>
                  <a:cubicBezTo>
                    <a:pt x="476" y="40"/>
                    <a:pt x="511" y="90"/>
                    <a:pt x="511" y="146"/>
                  </a:cubicBezTo>
                  <a:cubicBezTo>
                    <a:pt x="511" y="203"/>
                    <a:pt x="476" y="253"/>
                    <a:pt x="426" y="277"/>
                  </a:cubicBezTo>
                  <a:cubicBezTo>
                    <a:pt x="392" y="293"/>
                    <a:pt x="353" y="292"/>
                    <a:pt x="320" y="276"/>
                  </a:cubicBezTo>
                  <a:cubicBezTo>
                    <a:pt x="0" y="146"/>
                    <a:pt x="0" y="146"/>
                    <a:pt x="0" y="146"/>
                  </a:cubicBezTo>
                  <a:lnTo>
                    <a:pt x="320" y="17"/>
                  </a:lnTo>
                  <a:close/>
                </a:path>
              </a:pathLst>
            </a:custGeom>
            <a:noFill/>
            <a:ln w="7938" cap="flat">
              <a:solidFill>
                <a:srgbClr val="C1C0B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8"/>
            <p:cNvSpPr>
              <a:spLocks/>
            </p:cNvSpPr>
            <p:nvPr/>
          </p:nvSpPr>
          <p:spPr bwMode="auto">
            <a:xfrm>
              <a:off x="3849" y="1897"/>
              <a:ext cx="2672" cy="1573"/>
            </a:xfrm>
            <a:custGeom>
              <a:avLst/>
              <a:gdLst>
                <a:gd name="T0" fmla="*/ 320 w 522"/>
                <a:gd name="T1" fmla="*/ 20 h 307"/>
                <a:gd name="T2" fmla="*/ 433 w 522"/>
                <a:gd name="T3" fmla="*/ 17 h 307"/>
                <a:gd name="T4" fmla="*/ 522 w 522"/>
                <a:gd name="T5" fmla="*/ 153 h 307"/>
                <a:gd name="T6" fmla="*/ 433 w 522"/>
                <a:gd name="T7" fmla="*/ 289 h 307"/>
                <a:gd name="T8" fmla="*/ 320 w 522"/>
                <a:gd name="T9" fmla="*/ 287 h 307"/>
                <a:gd name="T10" fmla="*/ 0 w 522"/>
                <a:gd name="T11" fmla="*/ 153 h 307"/>
                <a:gd name="T12" fmla="*/ 320 w 522"/>
                <a:gd name="T13" fmla="*/ 2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307">
                  <a:moveTo>
                    <a:pt x="320" y="20"/>
                  </a:moveTo>
                  <a:cubicBezTo>
                    <a:pt x="355" y="1"/>
                    <a:pt x="397" y="0"/>
                    <a:pt x="433" y="17"/>
                  </a:cubicBezTo>
                  <a:cubicBezTo>
                    <a:pt x="486" y="43"/>
                    <a:pt x="522" y="94"/>
                    <a:pt x="522" y="153"/>
                  </a:cubicBezTo>
                  <a:cubicBezTo>
                    <a:pt x="522" y="213"/>
                    <a:pt x="486" y="264"/>
                    <a:pt x="433" y="289"/>
                  </a:cubicBezTo>
                  <a:cubicBezTo>
                    <a:pt x="397" y="307"/>
                    <a:pt x="355" y="306"/>
                    <a:pt x="320" y="287"/>
                  </a:cubicBezTo>
                  <a:cubicBezTo>
                    <a:pt x="0" y="153"/>
                    <a:pt x="0" y="153"/>
                    <a:pt x="0" y="153"/>
                  </a:cubicBezTo>
                  <a:lnTo>
                    <a:pt x="320" y="20"/>
                  </a:lnTo>
                  <a:close/>
                </a:path>
              </a:pathLst>
            </a:custGeom>
            <a:noFill/>
            <a:ln w="7938" cap="flat">
              <a:solidFill>
                <a:srgbClr val="C3C2C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9"/>
            <p:cNvSpPr>
              <a:spLocks/>
            </p:cNvSpPr>
            <p:nvPr/>
          </p:nvSpPr>
          <p:spPr bwMode="auto">
            <a:xfrm>
              <a:off x="3849" y="1861"/>
              <a:ext cx="2728" cy="1645"/>
            </a:xfrm>
            <a:custGeom>
              <a:avLst/>
              <a:gdLst>
                <a:gd name="T0" fmla="*/ 320 w 533"/>
                <a:gd name="T1" fmla="*/ 22 h 321"/>
                <a:gd name="T2" fmla="*/ 440 w 533"/>
                <a:gd name="T3" fmla="*/ 19 h 321"/>
                <a:gd name="T4" fmla="*/ 533 w 533"/>
                <a:gd name="T5" fmla="*/ 160 h 321"/>
                <a:gd name="T6" fmla="*/ 440 w 533"/>
                <a:gd name="T7" fmla="*/ 302 h 321"/>
                <a:gd name="T8" fmla="*/ 320 w 533"/>
                <a:gd name="T9" fmla="*/ 299 h 321"/>
                <a:gd name="T10" fmla="*/ 0 w 533"/>
                <a:gd name="T11" fmla="*/ 160 h 321"/>
                <a:gd name="T12" fmla="*/ 320 w 533"/>
                <a:gd name="T13" fmla="*/ 22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3" h="321">
                  <a:moveTo>
                    <a:pt x="320" y="22"/>
                  </a:moveTo>
                  <a:cubicBezTo>
                    <a:pt x="357" y="2"/>
                    <a:pt x="402" y="0"/>
                    <a:pt x="440" y="19"/>
                  </a:cubicBezTo>
                  <a:cubicBezTo>
                    <a:pt x="496" y="45"/>
                    <a:pt x="533" y="99"/>
                    <a:pt x="533" y="160"/>
                  </a:cubicBezTo>
                  <a:cubicBezTo>
                    <a:pt x="533" y="222"/>
                    <a:pt x="496" y="275"/>
                    <a:pt x="440" y="302"/>
                  </a:cubicBezTo>
                  <a:cubicBezTo>
                    <a:pt x="402" y="321"/>
                    <a:pt x="357" y="319"/>
                    <a:pt x="320" y="299"/>
                  </a:cubicBezTo>
                  <a:cubicBezTo>
                    <a:pt x="0" y="160"/>
                    <a:pt x="0" y="160"/>
                    <a:pt x="0" y="160"/>
                  </a:cubicBezTo>
                  <a:lnTo>
                    <a:pt x="320" y="22"/>
                  </a:lnTo>
                  <a:close/>
                </a:path>
              </a:pathLst>
            </a:custGeom>
            <a:noFill/>
            <a:ln w="7938" cap="flat">
              <a:solidFill>
                <a:srgbClr val="C5C4C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0"/>
            <p:cNvSpPr>
              <a:spLocks/>
            </p:cNvSpPr>
            <p:nvPr/>
          </p:nvSpPr>
          <p:spPr bwMode="auto">
            <a:xfrm>
              <a:off x="3849" y="1825"/>
              <a:ext cx="2790" cy="1717"/>
            </a:xfrm>
            <a:custGeom>
              <a:avLst/>
              <a:gdLst>
                <a:gd name="T0" fmla="*/ 320 w 545"/>
                <a:gd name="T1" fmla="*/ 24 h 335"/>
                <a:gd name="T2" fmla="*/ 448 w 545"/>
                <a:gd name="T3" fmla="*/ 20 h 335"/>
                <a:gd name="T4" fmla="*/ 545 w 545"/>
                <a:gd name="T5" fmla="*/ 167 h 335"/>
                <a:gd name="T6" fmla="*/ 448 w 545"/>
                <a:gd name="T7" fmla="*/ 315 h 335"/>
                <a:gd name="T8" fmla="*/ 320 w 545"/>
                <a:gd name="T9" fmla="*/ 311 h 335"/>
                <a:gd name="T10" fmla="*/ 0 w 545"/>
                <a:gd name="T11" fmla="*/ 167 h 335"/>
                <a:gd name="T12" fmla="*/ 320 w 545"/>
                <a:gd name="T13" fmla="*/ 24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5" h="335">
                  <a:moveTo>
                    <a:pt x="320" y="24"/>
                  </a:moveTo>
                  <a:cubicBezTo>
                    <a:pt x="359" y="2"/>
                    <a:pt x="407" y="0"/>
                    <a:pt x="448" y="20"/>
                  </a:cubicBezTo>
                  <a:cubicBezTo>
                    <a:pt x="505" y="48"/>
                    <a:pt x="545" y="104"/>
                    <a:pt x="545" y="167"/>
                  </a:cubicBezTo>
                  <a:cubicBezTo>
                    <a:pt x="545" y="231"/>
                    <a:pt x="505" y="287"/>
                    <a:pt x="448" y="315"/>
                  </a:cubicBezTo>
                  <a:cubicBezTo>
                    <a:pt x="407" y="335"/>
                    <a:pt x="359" y="333"/>
                    <a:pt x="320" y="311"/>
                  </a:cubicBezTo>
                  <a:cubicBezTo>
                    <a:pt x="0" y="167"/>
                    <a:pt x="0" y="167"/>
                    <a:pt x="0" y="167"/>
                  </a:cubicBezTo>
                  <a:lnTo>
                    <a:pt x="320" y="24"/>
                  </a:lnTo>
                  <a:close/>
                </a:path>
              </a:pathLst>
            </a:custGeom>
            <a:noFill/>
            <a:ln w="7938" cap="flat">
              <a:solidFill>
                <a:srgbClr val="C7C6C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1"/>
            <p:cNvSpPr>
              <a:spLocks/>
            </p:cNvSpPr>
            <p:nvPr/>
          </p:nvSpPr>
          <p:spPr bwMode="auto">
            <a:xfrm>
              <a:off x="3849" y="1794"/>
              <a:ext cx="2846" cy="1778"/>
            </a:xfrm>
            <a:custGeom>
              <a:avLst/>
              <a:gdLst>
                <a:gd name="T0" fmla="*/ 320 w 556"/>
                <a:gd name="T1" fmla="*/ 25 h 347"/>
                <a:gd name="T2" fmla="*/ 455 w 556"/>
                <a:gd name="T3" fmla="*/ 21 h 347"/>
                <a:gd name="T4" fmla="*/ 556 w 556"/>
                <a:gd name="T5" fmla="*/ 173 h 347"/>
                <a:gd name="T6" fmla="*/ 455 w 556"/>
                <a:gd name="T7" fmla="*/ 326 h 347"/>
                <a:gd name="T8" fmla="*/ 320 w 556"/>
                <a:gd name="T9" fmla="*/ 322 h 347"/>
                <a:gd name="T10" fmla="*/ 0 w 556"/>
                <a:gd name="T11" fmla="*/ 173 h 347"/>
                <a:gd name="T12" fmla="*/ 320 w 556"/>
                <a:gd name="T13" fmla="*/ 25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6" h="347">
                  <a:moveTo>
                    <a:pt x="320" y="25"/>
                  </a:moveTo>
                  <a:cubicBezTo>
                    <a:pt x="362" y="2"/>
                    <a:pt x="412" y="0"/>
                    <a:pt x="455" y="21"/>
                  </a:cubicBezTo>
                  <a:cubicBezTo>
                    <a:pt x="515" y="50"/>
                    <a:pt x="556" y="107"/>
                    <a:pt x="556" y="173"/>
                  </a:cubicBezTo>
                  <a:cubicBezTo>
                    <a:pt x="556" y="240"/>
                    <a:pt x="515" y="297"/>
                    <a:pt x="455" y="326"/>
                  </a:cubicBezTo>
                  <a:cubicBezTo>
                    <a:pt x="412" y="347"/>
                    <a:pt x="362" y="345"/>
                    <a:pt x="320" y="322"/>
                  </a:cubicBezTo>
                  <a:cubicBezTo>
                    <a:pt x="0" y="173"/>
                    <a:pt x="0" y="173"/>
                    <a:pt x="0" y="173"/>
                  </a:cubicBezTo>
                  <a:lnTo>
                    <a:pt x="320" y="25"/>
                  </a:lnTo>
                  <a:close/>
                </a:path>
              </a:pathLst>
            </a:custGeom>
            <a:noFill/>
            <a:ln w="7938" cap="flat">
              <a:solidFill>
                <a:srgbClr val="C9C8C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2"/>
            <p:cNvSpPr>
              <a:spLocks/>
            </p:cNvSpPr>
            <p:nvPr/>
          </p:nvSpPr>
          <p:spPr bwMode="auto">
            <a:xfrm>
              <a:off x="3849" y="1758"/>
              <a:ext cx="2902" cy="1850"/>
            </a:xfrm>
            <a:custGeom>
              <a:avLst/>
              <a:gdLst>
                <a:gd name="T0" fmla="*/ 321 w 567"/>
                <a:gd name="T1" fmla="*/ 28 h 361"/>
                <a:gd name="T2" fmla="*/ 462 w 567"/>
                <a:gd name="T3" fmla="*/ 22 h 361"/>
                <a:gd name="T4" fmla="*/ 567 w 567"/>
                <a:gd name="T5" fmla="*/ 180 h 361"/>
                <a:gd name="T6" fmla="*/ 462 w 567"/>
                <a:gd name="T7" fmla="*/ 339 h 361"/>
                <a:gd name="T8" fmla="*/ 321 w 567"/>
                <a:gd name="T9" fmla="*/ 333 h 361"/>
                <a:gd name="T10" fmla="*/ 0 w 567"/>
                <a:gd name="T11" fmla="*/ 180 h 361"/>
                <a:gd name="T12" fmla="*/ 321 w 567"/>
                <a:gd name="T13" fmla="*/ 28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361">
                  <a:moveTo>
                    <a:pt x="321" y="28"/>
                  </a:moveTo>
                  <a:cubicBezTo>
                    <a:pt x="364" y="2"/>
                    <a:pt x="417" y="0"/>
                    <a:pt x="462" y="22"/>
                  </a:cubicBezTo>
                  <a:cubicBezTo>
                    <a:pt x="525" y="52"/>
                    <a:pt x="567" y="112"/>
                    <a:pt x="567" y="180"/>
                  </a:cubicBezTo>
                  <a:cubicBezTo>
                    <a:pt x="567" y="249"/>
                    <a:pt x="525" y="309"/>
                    <a:pt x="462" y="339"/>
                  </a:cubicBezTo>
                  <a:cubicBezTo>
                    <a:pt x="417" y="361"/>
                    <a:pt x="364" y="359"/>
                    <a:pt x="321" y="333"/>
                  </a:cubicBezTo>
                  <a:cubicBezTo>
                    <a:pt x="0" y="180"/>
                    <a:pt x="0" y="180"/>
                    <a:pt x="0" y="180"/>
                  </a:cubicBezTo>
                  <a:lnTo>
                    <a:pt x="321" y="28"/>
                  </a:lnTo>
                  <a:close/>
                </a:path>
              </a:pathLst>
            </a:custGeom>
            <a:noFill/>
            <a:ln w="7938" cap="flat">
              <a:solidFill>
                <a:srgbClr val="CBCBC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3"/>
            <p:cNvSpPr>
              <a:spLocks/>
            </p:cNvSpPr>
            <p:nvPr/>
          </p:nvSpPr>
          <p:spPr bwMode="auto">
            <a:xfrm>
              <a:off x="3849" y="1722"/>
              <a:ext cx="2964" cy="1922"/>
            </a:xfrm>
            <a:custGeom>
              <a:avLst/>
              <a:gdLst>
                <a:gd name="T0" fmla="*/ 321 w 579"/>
                <a:gd name="T1" fmla="*/ 30 h 375"/>
                <a:gd name="T2" fmla="*/ 470 w 579"/>
                <a:gd name="T3" fmla="*/ 23 h 375"/>
                <a:gd name="T4" fmla="*/ 579 w 579"/>
                <a:gd name="T5" fmla="*/ 187 h 375"/>
                <a:gd name="T6" fmla="*/ 470 w 579"/>
                <a:gd name="T7" fmla="*/ 352 h 375"/>
                <a:gd name="T8" fmla="*/ 321 w 579"/>
                <a:gd name="T9" fmla="*/ 345 h 375"/>
                <a:gd name="T10" fmla="*/ 0 w 579"/>
                <a:gd name="T11" fmla="*/ 187 h 375"/>
                <a:gd name="T12" fmla="*/ 321 w 579"/>
                <a:gd name="T13" fmla="*/ 3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375">
                  <a:moveTo>
                    <a:pt x="321" y="30"/>
                  </a:moveTo>
                  <a:cubicBezTo>
                    <a:pt x="366" y="3"/>
                    <a:pt x="422" y="0"/>
                    <a:pt x="470" y="23"/>
                  </a:cubicBezTo>
                  <a:cubicBezTo>
                    <a:pt x="535" y="55"/>
                    <a:pt x="579" y="117"/>
                    <a:pt x="579" y="187"/>
                  </a:cubicBezTo>
                  <a:cubicBezTo>
                    <a:pt x="579" y="258"/>
                    <a:pt x="535" y="320"/>
                    <a:pt x="470" y="352"/>
                  </a:cubicBezTo>
                  <a:cubicBezTo>
                    <a:pt x="422" y="375"/>
                    <a:pt x="366" y="372"/>
                    <a:pt x="321" y="345"/>
                  </a:cubicBezTo>
                  <a:cubicBezTo>
                    <a:pt x="0" y="187"/>
                    <a:pt x="0" y="187"/>
                    <a:pt x="0" y="187"/>
                  </a:cubicBezTo>
                  <a:lnTo>
                    <a:pt x="321" y="30"/>
                  </a:lnTo>
                  <a:close/>
                </a:path>
              </a:pathLst>
            </a:custGeom>
            <a:noFill/>
            <a:ln w="7938" cap="flat">
              <a:solidFill>
                <a:srgbClr val="CECDC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4"/>
            <p:cNvSpPr>
              <a:spLocks/>
            </p:cNvSpPr>
            <p:nvPr/>
          </p:nvSpPr>
          <p:spPr bwMode="auto">
            <a:xfrm>
              <a:off x="3849" y="1686"/>
              <a:ext cx="3020" cy="1994"/>
            </a:xfrm>
            <a:custGeom>
              <a:avLst/>
              <a:gdLst>
                <a:gd name="T0" fmla="*/ 321 w 590"/>
                <a:gd name="T1" fmla="*/ 32 h 389"/>
                <a:gd name="T2" fmla="*/ 477 w 590"/>
                <a:gd name="T3" fmla="*/ 25 h 389"/>
                <a:gd name="T4" fmla="*/ 590 w 590"/>
                <a:gd name="T5" fmla="*/ 194 h 389"/>
                <a:gd name="T6" fmla="*/ 477 w 590"/>
                <a:gd name="T7" fmla="*/ 364 h 389"/>
                <a:gd name="T8" fmla="*/ 321 w 590"/>
                <a:gd name="T9" fmla="*/ 357 h 389"/>
                <a:gd name="T10" fmla="*/ 0 w 590"/>
                <a:gd name="T11" fmla="*/ 194 h 389"/>
                <a:gd name="T12" fmla="*/ 321 w 590"/>
                <a:gd name="T13" fmla="*/ 32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0" h="389">
                  <a:moveTo>
                    <a:pt x="321" y="32"/>
                  </a:moveTo>
                  <a:cubicBezTo>
                    <a:pt x="368" y="3"/>
                    <a:pt x="427" y="0"/>
                    <a:pt x="477" y="25"/>
                  </a:cubicBezTo>
                  <a:cubicBezTo>
                    <a:pt x="545" y="57"/>
                    <a:pt x="590" y="121"/>
                    <a:pt x="590" y="194"/>
                  </a:cubicBezTo>
                  <a:cubicBezTo>
                    <a:pt x="590" y="268"/>
                    <a:pt x="545" y="332"/>
                    <a:pt x="477" y="364"/>
                  </a:cubicBezTo>
                  <a:cubicBezTo>
                    <a:pt x="427" y="389"/>
                    <a:pt x="368" y="386"/>
                    <a:pt x="321" y="357"/>
                  </a:cubicBezTo>
                  <a:cubicBezTo>
                    <a:pt x="0" y="194"/>
                    <a:pt x="0" y="194"/>
                    <a:pt x="0" y="194"/>
                  </a:cubicBezTo>
                  <a:lnTo>
                    <a:pt x="321" y="32"/>
                  </a:lnTo>
                  <a:close/>
                </a:path>
              </a:pathLst>
            </a:custGeom>
            <a:noFill/>
            <a:ln w="7938" cap="flat">
              <a:solidFill>
                <a:srgbClr val="D0CFC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5"/>
            <p:cNvSpPr>
              <a:spLocks/>
            </p:cNvSpPr>
            <p:nvPr/>
          </p:nvSpPr>
          <p:spPr bwMode="auto">
            <a:xfrm>
              <a:off x="3849" y="1651"/>
              <a:ext cx="3081" cy="2065"/>
            </a:xfrm>
            <a:custGeom>
              <a:avLst/>
              <a:gdLst>
                <a:gd name="T0" fmla="*/ 321 w 602"/>
                <a:gd name="T1" fmla="*/ 35 h 403"/>
                <a:gd name="T2" fmla="*/ 485 w 602"/>
                <a:gd name="T3" fmla="*/ 26 h 403"/>
                <a:gd name="T4" fmla="*/ 602 w 602"/>
                <a:gd name="T5" fmla="*/ 201 h 403"/>
                <a:gd name="T6" fmla="*/ 485 w 602"/>
                <a:gd name="T7" fmla="*/ 377 h 403"/>
                <a:gd name="T8" fmla="*/ 321 w 602"/>
                <a:gd name="T9" fmla="*/ 368 h 403"/>
                <a:gd name="T10" fmla="*/ 0 w 602"/>
                <a:gd name="T11" fmla="*/ 201 h 403"/>
                <a:gd name="T12" fmla="*/ 321 w 602"/>
                <a:gd name="T13" fmla="*/ 3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403">
                  <a:moveTo>
                    <a:pt x="321" y="35"/>
                  </a:moveTo>
                  <a:cubicBezTo>
                    <a:pt x="370" y="4"/>
                    <a:pt x="432" y="0"/>
                    <a:pt x="485" y="26"/>
                  </a:cubicBezTo>
                  <a:cubicBezTo>
                    <a:pt x="554" y="60"/>
                    <a:pt x="602" y="126"/>
                    <a:pt x="602" y="201"/>
                  </a:cubicBezTo>
                  <a:cubicBezTo>
                    <a:pt x="602" y="277"/>
                    <a:pt x="554" y="343"/>
                    <a:pt x="485" y="377"/>
                  </a:cubicBezTo>
                  <a:cubicBezTo>
                    <a:pt x="432" y="403"/>
                    <a:pt x="370" y="399"/>
                    <a:pt x="321" y="368"/>
                  </a:cubicBezTo>
                  <a:cubicBezTo>
                    <a:pt x="0" y="201"/>
                    <a:pt x="0" y="201"/>
                    <a:pt x="0" y="201"/>
                  </a:cubicBezTo>
                  <a:lnTo>
                    <a:pt x="321" y="35"/>
                  </a:lnTo>
                  <a:close/>
                </a:path>
              </a:pathLst>
            </a:custGeom>
            <a:noFill/>
            <a:ln w="7938" cap="flat">
              <a:solidFill>
                <a:srgbClr val="D2D1D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6"/>
            <p:cNvSpPr>
              <a:spLocks/>
            </p:cNvSpPr>
            <p:nvPr/>
          </p:nvSpPr>
          <p:spPr bwMode="auto">
            <a:xfrm>
              <a:off x="3849" y="1615"/>
              <a:ext cx="3138" cy="2137"/>
            </a:xfrm>
            <a:custGeom>
              <a:avLst/>
              <a:gdLst>
                <a:gd name="T0" fmla="*/ 321 w 613"/>
                <a:gd name="T1" fmla="*/ 37 h 417"/>
                <a:gd name="T2" fmla="*/ 492 w 613"/>
                <a:gd name="T3" fmla="*/ 27 h 417"/>
                <a:gd name="T4" fmla="*/ 613 w 613"/>
                <a:gd name="T5" fmla="*/ 208 h 417"/>
                <a:gd name="T6" fmla="*/ 492 w 613"/>
                <a:gd name="T7" fmla="*/ 390 h 417"/>
                <a:gd name="T8" fmla="*/ 321 w 613"/>
                <a:gd name="T9" fmla="*/ 380 h 417"/>
                <a:gd name="T10" fmla="*/ 0 w 613"/>
                <a:gd name="T11" fmla="*/ 208 h 417"/>
                <a:gd name="T12" fmla="*/ 321 w 613"/>
                <a:gd name="T13" fmla="*/ 37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3" h="417">
                  <a:moveTo>
                    <a:pt x="321" y="37"/>
                  </a:moveTo>
                  <a:cubicBezTo>
                    <a:pt x="372" y="4"/>
                    <a:pt x="437" y="0"/>
                    <a:pt x="492" y="27"/>
                  </a:cubicBezTo>
                  <a:cubicBezTo>
                    <a:pt x="564" y="63"/>
                    <a:pt x="613" y="130"/>
                    <a:pt x="613" y="208"/>
                  </a:cubicBezTo>
                  <a:cubicBezTo>
                    <a:pt x="613" y="286"/>
                    <a:pt x="564" y="354"/>
                    <a:pt x="492" y="390"/>
                  </a:cubicBezTo>
                  <a:cubicBezTo>
                    <a:pt x="437" y="417"/>
                    <a:pt x="372" y="413"/>
                    <a:pt x="321" y="380"/>
                  </a:cubicBezTo>
                  <a:cubicBezTo>
                    <a:pt x="0" y="208"/>
                    <a:pt x="0" y="208"/>
                    <a:pt x="0" y="208"/>
                  </a:cubicBezTo>
                  <a:lnTo>
                    <a:pt x="321" y="37"/>
                  </a:lnTo>
                  <a:close/>
                </a:path>
              </a:pathLst>
            </a:custGeom>
            <a:noFill/>
            <a:ln w="7938" cap="flat">
              <a:solidFill>
                <a:srgbClr val="D4D4D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7"/>
            <p:cNvSpPr>
              <a:spLocks/>
            </p:cNvSpPr>
            <p:nvPr/>
          </p:nvSpPr>
          <p:spPr bwMode="auto">
            <a:xfrm>
              <a:off x="3849" y="1579"/>
              <a:ext cx="3194" cy="2209"/>
            </a:xfrm>
            <a:custGeom>
              <a:avLst/>
              <a:gdLst>
                <a:gd name="T0" fmla="*/ 321 w 624"/>
                <a:gd name="T1" fmla="*/ 39 h 431"/>
                <a:gd name="T2" fmla="*/ 499 w 624"/>
                <a:gd name="T3" fmla="*/ 29 h 431"/>
                <a:gd name="T4" fmla="*/ 624 w 624"/>
                <a:gd name="T5" fmla="*/ 215 h 431"/>
                <a:gd name="T6" fmla="*/ 499 w 624"/>
                <a:gd name="T7" fmla="*/ 402 h 431"/>
                <a:gd name="T8" fmla="*/ 321 w 624"/>
                <a:gd name="T9" fmla="*/ 392 h 431"/>
                <a:gd name="T10" fmla="*/ 0 w 624"/>
                <a:gd name="T11" fmla="*/ 215 h 431"/>
                <a:gd name="T12" fmla="*/ 321 w 624"/>
                <a:gd name="T13" fmla="*/ 39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4" h="431">
                  <a:moveTo>
                    <a:pt x="321" y="39"/>
                  </a:moveTo>
                  <a:cubicBezTo>
                    <a:pt x="374" y="5"/>
                    <a:pt x="442" y="0"/>
                    <a:pt x="499" y="29"/>
                  </a:cubicBezTo>
                  <a:cubicBezTo>
                    <a:pt x="574" y="65"/>
                    <a:pt x="624" y="135"/>
                    <a:pt x="624" y="215"/>
                  </a:cubicBezTo>
                  <a:cubicBezTo>
                    <a:pt x="624" y="296"/>
                    <a:pt x="574" y="366"/>
                    <a:pt x="499" y="402"/>
                  </a:cubicBezTo>
                  <a:cubicBezTo>
                    <a:pt x="442" y="431"/>
                    <a:pt x="374" y="426"/>
                    <a:pt x="321" y="392"/>
                  </a:cubicBezTo>
                  <a:cubicBezTo>
                    <a:pt x="0" y="215"/>
                    <a:pt x="0" y="215"/>
                    <a:pt x="0" y="215"/>
                  </a:cubicBezTo>
                  <a:lnTo>
                    <a:pt x="321" y="39"/>
                  </a:lnTo>
                  <a:close/>
                </a:path>
              </a:pathLst>
            </a:custGeom>
            <a:noFill/>
            <a:ln w="7938" cap="flat">
              <a:solidFill>
                <a:srgbClr val="D7D6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8"/>
            <p:cNvSpPr>
              <a:spLocks/>
            </p:cNvSpPr>
            <p:nvPr/>
          </p:nvSpPr>
          <p:spPr bwMode="auto">
            <a:xfrm>
              <a:off x="3849" y="1548"/>
              <a:ext cx="3255" cy="2270"/>
            </a:xfrm>
            <a:custGeom>
              <a:avLst/>
              <a:gdLst>
                <a:gd name="T0" fmla="*/ 321 w 636"/>
                <a:gd name="T1" fmla="*/ 40 h 443"/>
                <a:gd name="T2" fmla="*/ 507 w 636"/>
                <a:gd name="T3" fmla="*/ 29 h 443"/>
                <a:gd name="T4" fmla="*/ 636 w 636"/>
                <a:gd name="T5" fmla="*/ 221 h 443"/>
                <a:gd name="T6" fmla="*/ 507 w 636"/>
                <a:gd name="T7" fmla="*/ 414 h 443"/>
                <a:gd name="T8" fmla="*/ 321 w 636"/>
                <a:gd name="T9" fmla="*/ 403 h 443"/>
                <a:gd name="T10" fmla="*/ 0 w 636"/>
                <a:gd name="T11" fmla="*/ 221 h 443"/>
                <a:gd name="T12" fmla="*/ 321 w 636"/>
                <a:gd name="T13" fmla="*/ 4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6" h="443">
                  <a:moveTo>
                    <a:pt x="321" y="40"/>
                  </a:moveTo>
                  <a:cubicBezTo>
                    <a:pt x="376" y="4"/>
                    <a:pt x="447" y="0"/>
                    <a:pt x="507" y="29"/>
                  </a:cubicBezTo>
                  <a:cubicBezTo>
                    <a:pt x="584" y="67"/>
                    <a:pt x="636" y="139"/>
                    <a:pt x="636" y="221"/>
                  </a:cubicBezTo>
                  <a:cubicBezTo>
                    <a:pt x="636" y="304"/>
                    <a:pt x="584" y="376"/>
                    <a:pt x="507" y="414"/>
                  </a:cubicBezTo>
                  <a:cubicBezTo>
                    <a:pt x="447" y="443"/>
                    <a:pt x="376" y="439"/>
                    <a:pt x="321" y="403"/>
                  </a:cubicBezTo>
                  <a:cubicBezTo>
                    <a:pt x="0" y="221"/>
                    <a:pt x="0" y="221"/>
                    <a:pt x="0" y="221"/>
                  </a:cubicBezTo>
                  <a:lnTo>
                    <a:pt x="321" y="40"/>
                  </a:lnTo>
                  <a:close/>
                </a:path>
              </a:pathLst>
            </a:custGeom>
            <a:noFill/>
            <a:ln w="7938" cap="flat">
              <a:solidFill>
                <a:srgbClr val="D9D8D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9"/>
            <p:cNvSpPr>
              <a:spLocks/>
            </p:cNvSpPr>
            <p:nvPr/>
          </p:nvSpPr>
          <p:spPr bwMode="auto">
            <a:xfrm>
              <a:off x="3849" y="1512"/>
              <a:ext cx="3312" cy="2342"/>
            </a:xfrm>
            <a:custGeom>
              <a:avLst/>
              <a:gdLst>
                <a:gd name="T0" fmla="*/ 321 w 647"/>
                <a:gd name="T1" fmla="*/ 43 h 457"/>
                <a:gd name="T2" fmla="*/ 514 w 647"/>
                <a:gd name="T3" fmla="*/ 30 h 457"/>
                <a:gd name="T4" fmla="*/ 647 w 647"/>
                <a:gd name="T5" fmla="*/ 228 h 457"/>
                <a:gd name="T6" fmla="*/ 514 w 647"/>
                <a:gd name="T7" fmla="*/ 427 h 457"/>
                <a:gd name="T8" fmla="*/ 321 w 647"/>
                <a:gd name="T9" fmla="*/ 414 h 457"/>
                <a:gd name="T10" fmla="*/ 0 w 647"/>
                <a:gd name="T11" fmla="*/ 228 h 457"/>
                <a:gd name="T12" fmla="*/ 321 w 647"/>
                <a:gd name="T13" fmla="*/ 43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457">
                  <a:moveTo>
                    <a:pt x="321" y="43"/>
                  </a:moveTo>
                  <a:cubicBezTo>
                    <a:pt x="379" y="5"/>
                    <a:pt x="452" y="0"/>
                    <a:pt x="514" y="30"/>
                  </a:cubicBezTo>
                  <a:cubicBezTo>
                    <a:pt x="593" y="69"/>
                    <a:pt x="647" y="143"/>
                    <a:pt x="647" y="228"/>
                  </a:cubicBezTo>
                  <a:cubicBezTo>
                    <a:pt x="647" y="314"/>
                    <a:pt x="593" y="388"/>
                    <a:pt x="514" y="427"/>
                  </a:cubicBezTo>
                  <a:cubicBezTo>
                    <a:pt x="452" y="457"/>
                    <a:pt x="379" y="452"/>
                    <a:pt x="321" y="414"/>
                  </a:cubicBezTo>
                  <a:cubicBezTo>
                    <a:pt x="0" y="228"/>
                    <a:pt x="0" y="228"/>
                    <a:pt x="0" y="228"/>
                  </a:cubicBezTo>
                  <a:lnTo>
                    <a:pt x="321" y="43"/>
                  </a:lnTo>
                  <a:close/>
                </a:path>
              </a:pathLst>
            </a:custGeom>
            <a:noFill/>
            <a:ln w="7938" cap="flat">
              <a:solidFill>
                <a:srgbClr val="DBDAD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0"/>
            <p:cNvSpPr>
              <a:spLocks/>
            </p:cNvSpPr>
            <p:nvPr/>
          </p:nvSpPr>
          <p:spPr bwMode="auto">
            <a:xfrm>
              <a:off x="3849" y="1476"/>
              <a:ext cx="3368" cy="2414"/>
            </a:xfrm>
            <a:custGeom>
              <a:avLst/>
              <a:gdLst>
                <a:gd name="T0" fmla="*/ 321 w 658"/>
                <a:gd name="T1" fmla="*/ 45 h 471"/>
                <a:gd name="T2" fmla="*/ 521 w 658"/>
                <a:gd name="T3" fmla="*/ 32 h 471"/>
                <a:gd name="T4" fmla="*/ 658 w 658"/>
                <a:gd name="T5" fmla="*/ 235 h 471"/>
                <a:gd name="T6" fmla="*/ 521 w 658"/>
                <a:gd name="T7" fmla="*/ 439 h 471"/>
                <a:gd name="T8" fmla="*/ 321 w 658"/>
                <a:gd name="T9" fmla="*/ 426 h 471"/>
                <a:gd name="T10" fmla="*/ 0 w 658"/>
                <a:gd name="T11" fmla="*/ 235 h 471"/>
                <a:gd name="T12" fmla="*/ 321 w 658"/>
                <a:gd name="T13" fmla="*/ 45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8" h="471">
                  <a:moveTo>
                    <a:pt x="321" y="45"/>
                  </a:moveTo>
                  <a:cubicBezTo>
                    <a:pt x="381" y="5"/>
                    <a:pt x="457" y="0"/>
                    <a:pt x="521" y="32"/>
                  </a:cubicBezTo>
                  <a:cubicBezTo>
                    <a:pt x="603" y="72"/>
                    <a:pt x="658" y="148"/>
                    <a:pt x="658" y="235"/>
                  </a:cubicBezTo>
                  <a:cubicBezTo>
                    <a:pt x="658" y="323"/>
                    <a:pt x="603" y="399"/>
                    <a:pt x="521" y="439"/>
                  </a:cubicBezTo>
                  <a:cubicBezTo>
                    <a:pt x="457" y="471"/>
                    <a:pt x="381" y="466"/>
                    <a:pt x="321" y="426"/>
                  </a:cubicBezTo>
                  <a:cubicBezTo>
                    <a:pt x="0" y="235"/>
                    <a:pt x="0" y="235"/>
                    <a:pt x="0" y="235"/>
                  </a:cubicBezTo>
                  <a:lnTo>
                    <a:pt x="321" y="45"/>
                  </a:lnTo>
                  <a:close/>
                </a:path>
              </a:pathLst>
            </a:custGeom>
            <a:noFill/>
            <a:ln w="7938" cap="flat">
              <a:solidFill>
                <a:srgbClr val="DDDDD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1"/>
            <p:cNvSpPr>
              <a:spLocks/>
            </p:cNvSpPr>
            <p:nvPr/>
          </p:nvSpPr>
          <p:spPr bwMode="auto">
            <a:xfrm>
              <a:off x="3849" y="1440"/>
              <a:ext cx="3429" cy="2486"/>
            </a:xfrm>
            <a:custGeom>
              <a:avLst/>
              <a:gdLst>
                <a:gd name="T0" fmla="*/ 321 w 670"/>
                <a:gd name="T1" fmla="*/ 47 h 485"/>
                <a:gd name="T2" fmla="*/ 529 w 670"/>
                <a:gd name="T3" fmla="*/ 33 h 485"/>
                <a:gd name="T4" fmla="*/ 670 w 670"/>
                <a:gd name="T5" fmla="*/ 242 h 485"/>
                <a:gd name="T6" fmla="*/ 529 w 670"/>
                <a:gd name="T7" fmla="*/ 452 h 485"/>
                <a:gd name="T8" fmla="*/ 321 w 670"/>
                <a:gd name="T9" fmla="*/ 438 h 485"/>
                <a:gd name="T10" fmla="*/ 0 w 670"/>
                <a:gd name="T11" fmla="*/ 242 h 485"/>
                <a:gd name="T12" fmla="*/ 321 w 670"/>
                <a:gd name="T13" fmla="*/ 47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0" h="485">
                  <a:moveTo>
                    <a:pt x="321" y="47"/>
                  </a:moveTo>
                  <a:cubicBezTo>
                    <a:pt x="383" y="6"/>
                    <a:pt x="462" y="0"/>
                    <a:pt x="529" y="33"/>
                  </a:cubicBezTo>
                  <a:cubicBezTo>
                    <a:pt x="613" y="74"/>
                    <a:pt x="670" y="153"/>
                    <a:pt x="670" y="242"/>
                  </a:cubicBezTo>
                  <a:cubicBezTo>
                    <a:pt x="670" y="332"/>
                    <a:pt x="613" y="410"/>
                    <a:pt x="529" y="452"/>
                  </a:cubicBezTo>
                  <a:cubicBezTo>
                    <a:pt x="462" y="485"/>
                    <a:pt x="383" y="479"/>
                    <a:pt x="321" y="438"/>
                  </a:cubicBezTo>
                  <a:cubicBezTo>
                    <a:pt x="0" y="242"/>
                    <a:pt x="0" y="242"/>
                    <a:pt x="0" y="242"/>
                  </a:cubicBezTo>
                  <a:lnTo>
                    <a:pt x="321" y="47"/>
                  </a:lnTo>
                  <a:close/>
                </a:path>
              </a:pathLst>
            </a:custGeom>
            <a:noFill/>
            <a:ln w="7938" cap="flat">
              <a:solidFill>
                <a:srgbClr val="E0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2"/>
            <p:cNvSpPr>
              <a:spLocks/>
            </p:cNvSpPr>
            <p:nvPr/>
          </p:nvSpPr>
          <p:spPr bwMode="auto">
            <a:xfrm>
              <a:off x="3849" y="1405"/>
              <a:ext cx="3486" cy="2557"/>
            </a:xfrm>
            <a:custGeom>
              <a:avLst/>
              <a:gdLst>
                <a:gd name="T0" fmla="*/ 321 w 681"/>
                <a:gd name="T1" fmla="*/ 50 h 499"/>
                <a:gd name="T2" fmla="*/ 536 w 681"/>
                <a:gd name="T3" fmla="*/ 34 h 499"/>
                <a:gd name="T4" fmla="*/ 681 w 681"/>
                <a:gd name="T5" fmla="*/ 249 h 499"/>
                <a:gd name="T6" fmla="*/ 536 w 681"/>
                <a:gd name="T7" fmla="*/ 465 h 499"/>
                <a:gd name="T8" fmla="*/ 321 w 681"/>
                <a:gd name="T9" fmla="*/ 449 h 499"/>
                <a:gd name="T10" fmla="*/ 0 w 681"/>
                <a:gd name="T11" fmla="*/ 249 h 499"/>
                <a:gd name="T12" fmla="*/ 321 w 681"/>
                <a:gd name="T13" fmla="*/ 5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1" h="499">
                  <a:moveTo>
                    <a:pt x="321" y="50"/>
                  </a:moveTo>
                  <a:cubicBezTo>
                    <a:pt x="385" y="6"/>
                    <a:pt x="467" y="0"/>
                    <a:pt x="536" y="34"/>
                  </a:cubicBezTo>
                  <a:cubicBezTo>
                    <a:pt x="623" y="77"/>
                    <a:pt x="681" y="157"/>
                    <a:pt x="681" y="249"/>
                  </a:cubicBezTo>
                  <a:cubicBezTo>
                    <a:pt x="681" y="342"/>
                    <a:pt x="623" y="422"/>
                    <a:pt x="536" y="465"/>
                  </a:cubicBezTo>
                  <a:cubicBezTo>
                    <a:pt x="467" y="499"/>
                    <a:pt x="385" y="492"/>
                    <a:pt x="321" y="449"/>
                  </a:cubicBezTo>
                  <a:cubicBezTo>
                    <a:pt x="0" y="249"/>
                    <a:pt x="0" y="249"/>
                    <a:pt x="0" y="249"/>
                  </a:cubicBezTo>
                  <a:lnTo>
                    <a:pt x="321" y="50"/>
                  </a:lnTo>
                  <a:close/>
                </a:path>
              </a:pathLst>
            </a:custGeom>
            <a:noFill/>
            <a:ln w="7938" cap="flat">
              <a:solidFill>
                <a:srgbClr val="E2E1E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3"/>
            <p:cNvSpPr>
              <a:spLocks/>
            </p:cNvSpPr>
            <p:nvPr/>
          </p:nvSpPr>
          <p:spPr bwMode="auto">
            <a:xfrm>
              <a:off x="3849" y="1369"/>
              <a:ext cx="3547" cy="2629"/>
            </a:xfrm>
            <a:custGeom>
              <a:avLst/>
              <a:gdLst>
                <a:gd name="T0" fmla="*/ 321 w 693"/>
                <a:gd name="T1" fmla="*/ 52 h 513"/>
                <a:gd name="T2" fmla="*/ 544 w 693"/>
                <a:gd name="T3" fmla="*/ 36 h 513"/>
                <a:gd name="T4" fmla="*/ 693 w 693"/>
                <a:gd name="T5" fmla="*/ 256 h 513"/>
                <a:gd name="T6" fmla="*/ 544 w 693"/>
                <a:gd name="T7" fmla="*/ 477 h 513"/>
                <a:gd name="T8" fmla="*/ 321 w 693"/>
                <a:gd name="T9" fmla="*/ 461 h 513"/>
                <a:gd name="T10" fmla="*/ 0 w 693"/>
                <a:gd name="T11" fmla="*/ 256 h 513"/>
                <a:gd name="T12" fmla="*/ 321 w 693"/>
                <a:gd name="T13" fmla="*/ 52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3" h="513">
                  <a:moveTo>
                    <a:pt x="321" y="52"/>
                  </a:moveTo>
                  <a:cubicBezTo>
                    <a:pt x="387" y="7"/>
                    <a:pt x="472" y="0"/>
                    <a:pt x="544" y="36"/>
                  </a:cubicBezTo>
                  <a:cubicBezTo>
                    <a:pt x="633" y="80"/>
                    <a:pt x="693" y="162"/>
                    <a:pt x="693" y="256"/>
                  </a:cubicBezTo>
                  <a:cubicBezTo>
                    <a:pt x="693" y="351"/>
                    <a:pt x="633" y="433"/>
                    <a:pt x="544" y="477"/>
                  </a:cubicBezTo>
                  <a:cubicBezTo>
                    <a:pt x="472" y="513"/>
                    <a:pt x="387" y="506"/>
                    <a:pt x="321" y="461"/>
                  </a:cubicBezTo>
                  <a:cubicBezTo>
                    <a:pt x="0" y="256"/>
                    <a:pt x="0" y="256"/>
                    <a:pt x="0" y="256"/>
                  </a:cubicBezTo>
                  <a:lnTo>
                    <a:pt x="321" y="52"/>
                  </a:lnTo>
                  <a:close/>
                </a:path>
              </a:pathLst>
            </a:custGeom>
            <a:noFill/>
            <a:ln w="7938" cap="flat">
              <a:solidFill>
                <a:srgbClr val="E4E3E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54"/>
            <p:cNvSpPr>
              <a:spLocks/>
            </p:cNvSpPr>
            <p:nvPr/>
          </p:nvSpPr>
          <p:spPr bwMode="auto">
            <a:xfrm>
              <a:off x="3849" y="1333"/>
              <a:ext cx="3603" cy="2701"/>
            </a:xfrm>
            <a:custGeom>
              <a:avLst/>
              <a:gdLst>
                <a:gd name="T0" fmla="*/ 321 w 704"/>
                <a:gd name="T1" fmla="*/ 54 h 527"/>
                <a:gd name="T2" fmla="*/ 551 w 704"/>
                <a:gd name="T3" fmla="*/ 37 h 527"/>
                <a:gd name="T4" fmla="*/ 704 w 704"/>
                <a:gd name="T5" fmla="*/ 263 h 527"/>
                <a:gd name="T6" fmla="*/ 551 w 704"/>
                <a:gd name="T7" fmla="*/ 490 h 527"/>
                <a:gd name="T8" fmla="*/ 321 w 704"/>
                <a:gd name="T9" fmla="*/ 473 h 527"/>
                <a:gd name="T10" fmla="*/ 0 w 704"/>
                <a:gd name="T11" fmla="*/ 263 h 527"/>
                <a:gd name="T12" fmla="*/ 321 w 704"/>
                <a:gd name="T13" fmla="*/ 54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527">
                  <a:moveTo>
                    <a:pt x="321" y="54"/>
                  </a:moveTo>
                  <a:cubicBezTo>
                    <a:pt x="389" y="7"/>
                    <a:pt x="477" y="0"/>
                    <a:pt x="551" y="37"/>
                  </a:cubicBezTo>
                  <a:cubicBezTo>
                    <a:pt x="642" y="82"/>
                    <a:pt x="704" y="167"/>
                    <a:pt x="704" y="263"/>
                  </a:cubicBezTo>
                  <a:cubicBezTo>
                    <a:pt x="704" y="360"/>
                    <a:pt x="642" y="445"/>
                    <a:pt x="551" y="490"/>
                  </a:cubicBezTo>
                  <a:cubicBezTo>
                    <a:pt x="477" y="527"/>
                    <a:pt x="389" y="519"/>
                    <a:pt x="321" y="473"/>
                  </a:cubicBezTo>
                  <a:cubicBezTo>
                    <a:pt x="0" y="263"/>
                    <a:pt x="0" y="263"/>
                    <a:pt x="0" y="263"/>
                  </a:cubicBezTo>
                  <a:lnTo>
                    <a:pt x="321" y="54"/>
                  </a:lnTo>
                  <a:close/>
                </a:path>
              </a:pathLst>
            </a:custGeom>
            <a:noFill/>
            <a:ln w="7938" cap="flat">
              <a:solidFill>
                <a:srgbClr val="E6E6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55"/>
            <p:cNvSpPr>
              <a:spLocks/>
            </p:cNvSpPr>
            <p:nvPr/>
          </p:nvSpPr>
          <p:spPr bwMode="auto">
            <a:xfrm>
              <a:off x="3849" y="1302"/>
              <a:ext cx="3660" cy="2762"/>
            </a:xfrm>
            <a:custGeom>
              <a:avLst/>
              <a:gdLst>
                <a:gd name="T0" fmla="*/ 322 w 715"/>
                <a:gd name="T1" fmla="*/ 55 h 539"/>
                <a:gd name="T2" fmla="*/ 558 w 715"/>
                <a:gd name="T3" fmla="*/ 37 h 539"/>
                <a:gd name="T4" fmla="*/ 715 w 715"/>
                <a:gd name="T5" fmla="*/ 269 h 539"/>
                <a:gd name="T6" fmla="*/ 558 w 715"/>
                <a:gd name="T7" fmla="*/ 502 h 539"/>
                <a:gd name="T8" fmla="*/ 322 w 715"/>
                <a:gd name="T9" fmla="*/ 484 h 539"/>
                <a:gd name="T10" fmla="*/ 0 w 715"/>
                <a:gd name="T11" fmla="*/ 269 h 539"/>
                <a:gd name="T12" fmla="*/ 322 w 715"/>
                <a:gd name="T13" fmla="*/ 5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5" h="539">
                  <a:moveTo>
                    <a:pt x="322" y="55"/>
                  </a:moveTo>
                  <a:cubicBezTo>
                    <a:pt x="391" y="7"/>
                    <a:pt x="482" y="0"/>
                    <a:pt x="558" y="37"/>
                  </a:cubicBezTo>
                  <a:cubicBezTo>
                    <a:pt x="652" y="84"/>
                    <a:pt x="715" y="170"/>
                    <a:pt x="715" y="269"/>
                  </a:cubicBezTo>
                  <a:cubicBezTo>
                    <a:pt x="715" y="369"/>
                    <a:pt x="652" y="455"/>
                    <a:pt x="558" y="502"/>
                  </a:cubicBezTo>
                  <a:cubicBezTo>
                    <a:pt x="482" y="539"/>
                    <a:pt x="391" y="532"/>
                    <a:pt x="322" y="484"/>
                  </a:cubicBezTo>
                  <a:cubicBezTo>
                    <a:pt x="0" y="269"/>
                    <a:pt x="0" y="269"/>
                    <a:pt x="0" y="269"/>
                  </a:cubicBezTo>
                  <a:lnTo>
                    <a:pt x="322" y="55"/>
                  </a:lnTo>
                  <a:close/>
                </a:path>
              </a:pathLst>
            </a:custGeom>
            <a:noFill/>
            <a:ln w="7938" cap="flat">
              <a:solidFill>
                <a:srgbClr val="E9E8E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56"/>
            <p:cNvSpPr>
              <a:spLocks/>
            </p:cNvSpPr>
            <p:nvPr/>
          </p:nvSpPr>
          <p:spPr bwMode="auto">
            <a:xfrm>
              <a:off x="3849" y="1266"/>
              <a:ext cx="3721" cy="2834"/>
            </a:xfrm>
            <a:custGeom>
              <a:avLst/>
              <a:gdLst>
                <a:gd name="T0" fmla="*/ 322 w 727"/>
                <a:gd name="T1" fmla="*/ 58 h 553"/>
                <a:gd name="T2" fmla="*/ 566 w 727"/>
                <a:gd name="T3" fmla="*/ 39 h 553"/>
                <a:gd name="T4" fmla="*/ 727 w 727"/>
                <a:gd name="T5" fmla="*/ 276 h 553"/>
                <a:gd name="T6" fmla="*/ 566 w 727"/>
                <a:gd name="T7" fmla="*/ 514 h 553"/>
                <a:gd name="T8" fmla="*/ 322 w 727"/>
                <a:gd name="T9" fmla="*/ 495 h 553"/>
                <a:gd name="T10" fmla="*/ 0 w 727"/>
                <a:gd name="T11" fmla="*/ 276 h 553"/>
                <a:gd name="T12" fmla="*/ 322 w 727"/>
                <a:gd name="T13" fmla="*/ 58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7" h="553">
                  <a:moveTo>
                    <a:pt x="322" y="58"/>
                  </a:moveTo>
                  <a:cubicBezTo>
                    <a:pt x="393" y="7"/>
                    <a:pt x="487" y="0"/>
                    <a:pt x="566" y="39"/>
                  </a:cubicBezTo>
                  <a:cubicBezTo>
                    <a:pt x="662" y="86"/>
                    <a:pt x="727" y="175"/>
                    <a:pt x="727" y="276"/>
                  </a:cubicBezTo>
                  <a:cubicBezTo>
                    <a:pt x="727" y="378"/>
                    <a:pt x="662" y="467"/>
                    <a:pt x="566" y="514"/>
                  </a:cubicBezTo>
                  <a:cubicBezTo>
                    <a:pt x="487" y="553"/>
                    <a:pt x="393" y="545"/>
                    <a:pt x="322" y="495"/>
                  </a:cubicBezTo>
                  <a:cubicBezTo>
                    <a:pt x="0" y="276"/>
                    <a:pt x="0" y="276"/>
                    <a:pt x="0" y="276"/>
                  </a:cubicBezTo>
                  <a:lnTo>
                    <a:pt x="322" y="58"/>
                  </a:lnTo>
                  <a:close/>
                </a:path>
              </a:pathLst>
            </a:custGeom>
            <a:noFill/>
            <a:ln w="7938" cap="flat">
              <a:solidFill>
                <a:srgbClr val="EB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7"/>
            <p:cNvSpPr>
              <a:spLocks/>
            </p:cNvSpPr>
            <p:nvPr/>
          </p:nvSpPr>
          <p:spPr bwMode="auto">
            <a:xfrm>
              <a:off x="3849" y="1230"/>
              <a:ext cx="3777" cy="2906"/>
            </a:xfrm>
            <a:custGeom>
              <a:avLst/>
              <a:gdLst>
                <a:gd name="T0" fmla="*/ 322 w 738"/>
                <a:gd name="T1" fmla="*/ 60 h 567"/>
                <a:gd name="T2" fmla="*/ 573 w 738"/>
                <a:gd name="T3" fmla="*/ 40 h 567"/>
                <a:gd name="T4" fmla="*/ 738 w 738"/>
                <a:gd name="T5" fmla="*/ 283 h 567"/>
                <a:gd name="T6" fmla="*/ 573 w 738"/>
                <a:gd name="T7" fmla="*/ 527 h 567"/>
                <a:gd name="T8" fmla="*/ 322 w 738"/>
                <a:gd name="T9" fmla="*/ 507 h 567"/>
                <a:gd name="T10" fmla="*/ 0 w 738"/>
                <a:gd name="T11" fmla="*/ 283 h 567"/>
                <a:gd name="T12" fmla="*/ 322 w 738"/>
                <a:gd name="T13" fmla="*/ 6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8" h="567">
                  <a:moveTo>
                    <a:pt x="322" y="60"/>
                  </a:moveTo>
                  <a:cubicBezTo>
                    <a:pt x="396" y="8"/>
                    <a:pt x="492" y="0"/>
                    <a:pt x="573" y="40"/>
                  </a:cubicBezTo>
                  <a:cubicBezTo>
                    <a:pt x="672" y="89"/>
                    <a:pt x="738" y="180"/>
                    <a:pt x="738" y="283"/>
                  </a:cubicBezTo>
                  <a:cubicBezTo>
                    <a:pt x="738" y="387"/>
                    <a:pt x="672" y="478"/>
                    <a:pt x="573" y="527"/>
                  </a:cubicBezTo>
                  <a:cubicBezTo>
                    <a:pt x="492" y="567"/>
                    <a:pt x="396" y="559"/>
                    <a:pt x="322" y="507"/>
                  </a:cubicBezTo>
                  <a:cubicBezTo>
                    <a:pt x="0" y="283"/>
                    <a:pt x="0" y="283"/>
                    <a:pt x="0" y="283"/>
                  </a:cubicBezTo>
                  <a:lnTo>
                    <a:pt x="322" y="60"/>
                  </a:lnTo>
                  <a:close/>
                </a:path>
              </a:pathLst>
            </a:custGeom>
            <a:noFill/>
            <a:ln w="7938" cap="flat">
              <a:solidFill>
                <a:srgbClr val="EDEDE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58"/>
            <p:cNvSpPr>
              <a:spLocks/>
            </p:cNvSpPr>
            <p:nvPr/>
          </p:nvSpPr>
          <p:spPr bwMode="auto">
            <a:xfrm>
              <a:off x="3849" y="1194"/>
              <a:ext cx="3834" cy="2978"/>
            </a:xfrm>
            <a:custGeom>
              <a:avLst/>
              <a:gdLst>
                <a:gd name="T0" fmla="*/ 322 w 749"/>
                <a:gd name="T1" fmla="*/ 62 h 581"/>
                <a:gd name="T2" fmla="*/ 580 w 749"/>
                <a:gd name="T3" fmla="*/ 41 h 581"/>
                <a:gd name="T4" fmla="*/ 749 w 749"/>
                <a:gd name="T5" fmla="*/ 290 h 581"/>
                <a:gd name="T6" fmla="*/ 580 w 749"/>
                <a:gd name="T7" fmla="*/ 540 h 581"/>
                <a:gd name="T8" fmla="*/ 322 w 749"/>
                <a:gd name="T9" fmla="*/ 519 h 581"/>
                <a:gd name="T10" fmla="*/ 0 w 749"/>
                <a:gd name="T11" fmla="*/ 290 h 581"/>
                <a:gd name="T12" fmla="*/ 322 w 749"/>
                <a:gd name="T13" fmla="*/ 62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9" h="581">
                  <a:moveTo>
                    <a:pt x="322" y="62"/>
                  </a:moveTo>
                  <a:cubicBezTo>
                    <a:pt x="398" y="8"/>
                    <a:pt x="497" y="0"/>
                    <a:pt x="580" y="41"/>
                  </a:cubicBezTo>
                  <a:cubicBezTo>
                    <a:pt x="682" y="92"/>
                    <a:pt x="749" y="184"/>
                    <a:pt x="749" y="290"/>
                  </a:cubicBezTo>
                  <a:cubicBezTo>
                    <a:pt x="749" y="397"/>
                    <a:pt x="682" y="489"/>
                    <a:pt x="580" y="540"/>
                  </a:cubicBezTo>
                  <a:cubicBezTo>
                    <a:pt x="497" y="581"/>
                    <a:pt x="398" y="572"/>
                    <a:pt x="322" y="519"/>
                  </a:cubicBezTo>
                  <a:cubicBezTo>
                    <a:pt x="0" y="290"/>
                    <a:pt x="0" y="290"/>
                    <a:pt x="0" y="290"/>
                  </a:cubicBezTo>
                  <a:lnTo>
                    <a:pt x="322" y="62"/>
                  </a:lnTo>
                  <a:close/>
                </a:path>
              </a:pathLst>
            </a:custGeom>
            <a:noFill/>
            <a:ln w="7938" cap="flat">
              <a:solidFill>
                <a:srgbClr val="EFEFE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椭圆 7"/>
          <p:cNvSpPr/>
          <p:nvPr/>
        </p:nvSpPr>
        <p:spPr>
          <a:xfrm>
            <a:off x="5148940" y="3223646"/>
            <a:ext cx="1933786" cy="1933786"/>
          </a:xfrm>
          <a:prstGeom prst="ellipse">
            <a:avLst/>
          </a:prstGeom>
          <a:solidFill>
            <a:schemeClr val="bg1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342743" y="3514006"/>
            <a:ext cx="1518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CONTRAST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827534" y="4479009"/>
            <a:ext cx="498563" cy="485677"/>
            <a:chOff x="7245350" y="427038"/>
            <a:chExt cx="798513" cy="777875"/>
          </a:xfrm>
        </p:grpSpPr>
        <p:sp>
          <p:nvSpPr>
            <p:cNvPr id="17" name="Freeform 94"/>
            <p:cNvSpPr>
              <a:spLocks/>
            </p:cNvSpPr>
            <p:nvPr/>
          </p:nvSpPr>
          <p:spPr bwMode="auto">
            <a:xfrm>
              <a:off x="7245350" y="427038"/>
              <a:ext cx="798513" cy="777875"/>
            </a:xfrm>
            <a:custGeom>
              <a:avLst/>
              <a:gdLst>
                <a:gd name="T0" fmla="*/ 234 w 240"/>
                <a:gd name="T1" fmla="*/ 137 h 234"/>
                <a:gd name="T2" fmla="*/ 240 w 240"/>
                <a:gd name="T3" fmla="*/ 121 h 234"/>
                <a:gd name="T4" fmla="*/ 208 w 240"/>
                <a:gd name="T5" fmla="*/ 90 h 234"/>
                <a:gd name="T6" fmla="*/ 172 w 240"/>
                <a:gd name="T7" fmla="*/ 91 h 234"/>
                <a:gd name="T8" fmla="*/ 172 w 240"/>
                <a:gd name="T9" fmla="*/ 91 h 234"/>
                <a:gd name="T10" fmla="*/ 175 w 240"/>
                <a:gd name="T11" fmla="*/ 81 h 234"/>
                <a:gd name="T12" fmla="*/ 192 w 240"/>
                <a:gd name="T13" fmla="*/ 47 h 234"/>
                <a:gd name="T14" fmla="*/ 178 w 240"/>
                <a:gd name="T15" fmla="*/ 4 h 234"/>
                <a:gd name="T16" fmla="*/ 177 w 240"/>
                <a:gd name="T17" fmla="*/ 3 h 234"/>
                <a:gd name="T18" fmla="*/ 161 w 240"/>
                <a:gd name="T19" fmla="*/ 4 h 234"/>
                <a:gd name="T20" fmla="*/ 152 w 240"/>
                <a:gd name="T21" fmla="*/ 23 h 234"/>
                <a:gd name="T22" fmla="*/ 123 w 240"/>
                <a:gd name="T23" fmla="*/ 67 h 234"/>
                <a:gd name="T24" fmla="*/ 121 w 240"/>
                <a:gd name="T25" fmla="*/ 70 h 234"/>
                <a:gd name="T26" fmla="*/ 104 w 240"/>
                <a:gd name="T27" fmla="*/ 97 h 234"/>
                <a:gd name="T28" fmla="*/ 89 w 240"/>
                <a:gd name="T29" fmla="*/ 117 h 234"/>
                <a:gd name="T30" fmla="*/ 77 w 240"/>
                <a:gd name="T31" fmla="*/ 117 h 234"/>
                <a:gd name="T32" fmla="*/ 68 w 240"/>
                <a:gd name="T33" fmla="*/ 106 h 234"/>
                <a:gd name="T34" fmla="*/ 12 w 240"/>
                <a:gd name="T35" fmla="*/ 106 h 234"/>
                <a:gd name="T36" fmla="*/ 0 w 240"/>
                <a:gd name="T37" fmla="*/ 119 h 234"/>
                <a:gd name="T38" fmla="*/ 0 w 240"/>
                <a:gd name="T39" fmla="*/ 223 h 234"/>
                <a:gd name="T40" fmla="*/ 12 w 240"/>
                <a:gd name="T41" fmla="*/ 234 h 234"/>
                <a:gd name="T42" fmla="*/ 68 w 240"/>
                <a:gd name="T43" fmla="*/ 234 h 234"/>
                <a:gd name="T44" fmla="*/ 96 w 240"/>
                <a:gd name="T45" fmla="*/ 234 h 234"/>
                <a:gd name="T46" fmla="*/ 164 w 240"/>
                <a:gd name="T47" fmla="*/ 234 h 234"/>
                <a:gd name="T48" fmla="*/ 200 w 240"/>
                <a:gd name="T49" fmla="*/ 234 h 234"/>
                <a:gd name="T50" fmla="*/ 220 w 240"/>
                <a:gd name="T51" fmla="*/ 226 h 234"/>
                <a:gd name="T52" fmla="*/ 224 w 240"/>
                <a:gd name="T53" fmla="*/ 205 h 234"/>
                <a:gd name="T54" fmla="*/ 232 w 240"/>
                <a:gd name="T55" fmla="*/ 183 h 234"/>
                <a:gd name="T56" fmla="*/ 230 w 240"/>
                <a:gd name="T57" fmla="*/ 173 h 234"/>
                <a:gd name="T58" fmla="*/ 238 w 240"/>
                <a:gd name="T59" fmla="*/ 154 h 234"/>
                <a:gd name="T60" fmla="*/ 234 w 240"/>
                <a:gd name="T61" fmla="*/ 13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0" h="234">
                  <a:moveTo>
                    <a:pt x="234" y="137"/>
                  </a:moveTo>
                  <a:cubicBezTo>
                    <a:pt x="237" y="134"/>
                    <a:pt x="240" y="129"/>
                    <a:pt x="240" y="121"/>
                  </a:cubicBezTo>
                  <a:cubicBezTo>
                    <a:pt x="240" y="99"/>
                    <a:pt x="220" y="91"/>
                    <a:pt x="208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1" y="87"/>
                    <a:pt x="175" y="81"/>
                    <a:pt x="175" y="81"/>
                  </a:cubicBezTo>
                  <a:cubicBezTo>
                    <a:pt x="176" y="80"/>
                    <a:pt x="184" y="70"/>
                    <a:pt x="192" y="47"/>
                  </a:cubicBezTo>
                  <a:cubicBezTo>
                    <a:pt x="200" y="22"/>
                    <a:pt x="179" y="5"/>
                    <a:pt x="178" y="4"/>
                  </a:cubicBezTo>
                  <a:cubicBezTo>
                    <a:pt x="177" y="3"/>
                    <a:pt x="177" y="3"/>
                    <a:pt x="177" y="3"/>
                  </a:cubicBezTo>
                  <a:cubicBezTo>
                    <a:pt x="176" y="3"/>
                    <a:pt x="168" y="0"/>
                    <a:pt x="161" y="4"/>
                  </a:cubicBezTo>
                  <a:cubicBezTo>
                    <a:pt x="156" y="7"/>
                    <a:pt x="153" y="14"/>
                    <a:pt x="152" y="23"/>
                  </a:cubicBezTo>
                  <a:cubicBezTo>
                    <a:pt x="149" y="43"/>
                    <a:pt x="132" y="61"/>
                    <a:pt x="123" y="67"/>
                  </a:cubicBezTo>
                  <a:cubicBezTo>
                    <a:pt x="122" y="68"/>
                    <a:pt x="121" y="69"/>
                    <a:pt x="121" y="70"/>
                  </a:cubicBezTo>
                  <a:cubicBezTo>
                    <a:pt x="115" y="75"/>
                    <a:pt x="109" y="88"/>
                    <a:pt x="104" y="97"/>
                  </a:cubicBezTo>
                  <a:cubicBezTo>
                    <a:pt x="101" y="104"/>
                    <a:pt x="93" y="113"/>
                    <a:pt x="89" y="117"/>
                  </a:cubicBezTo>
                  <a:cubicBezTo>
                    <a:pt x="86" y="117"/>
                    <a:pt x="80" y="117"/>
                    <a:pt x="77" y="117"/>
                  </a:cubicBezTo>
                  <a:cubicBezTo>
                    <a:pt x="75" y="113"/>
                    <a:pt x="73" y="106"/>
                    <a:pt x="68" y="106"/>
                  </a:cubicBezTo>
                  <a:cubicBezTo>
                    <a:pt x="12" y="106"/>
                    <a:pt x="12" y="106"/>
                    <a:pt x="12" y="106"/>
                  </a:cubicBezTo>
                  <a:cubicBezTo>
                    <a:pt x="6" y="106"/>
                    <a:pt x="0" y="112"/>
                    <a:pt x="0" y="119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230"/>
                    <a:pt x="6" y="234"/>
                    <a:pt x="12" y="234"/>
                  </a:cubicBezTo>
                  <a:cubicBezTo>
                    <a:pt x="68" y="234"/>
                    <a:pt x="68" y="234"/>
                    <a:pt x="68" y="234"/>
                  </a:cubicBezTo>
                  <a:cubicBezTo>
                    <a:pt x="96" y="234"/>
                    <a:pt x="96" y="234"/>
                    <a:pt x="96" y="234"/>
                  </a:cubicBezTo>
                  <a:cubicBezTo>
                    <a:pt x="97" y="234"/>
                    <a:pt x="132" y="234"/>
                    <a:pt x="164" y="234"/>
                  </a:cubicBezTo>
                  <a:cubicBezTo>
                    <a:pt x="180" y="234"/>
                    <a:pt x="194" y="234"/>
                    <a:pt x="200" y="234"/>
                  </a:cubicBezTo>
                  <a:cubicBezTo>
                    <a:pt x="210" y="234"/>
                    <a:pt x="217" y="230"/>
                    <a:pt x="220" y="226"/>
                  </a:cubicBezTo>
                  <a:cubicBezTo>
                    <a:pt x="225" y="219"/>
                    <a:pt x="225" y="210"/>
                    <a:pt x="224" y="205"/>
                  </a:cubicBezTo>
                  <a:cubicBezTo>
                    <a:pt x="231" y="199"/>
                    <a:pt x="232" y="188"/>
                    <a:pt x="232" y="183"/>
                  </a:cubicBezTo>
                  <a:cubicBezTo>
                    <a:pt x="232" y="179"/>
                    <a:pt x="231" y="176"/>
                    <a:pt x="230" y="173"/>
                  </a:cubicBezTo>
                  <a:cubicBezTo>
                    <a:pt x="233" y="169"/>
                    <a:pt x="237" y="162"/>
                    <a:pt x="238" y="154"/>
                  </a:cubicBezTo>
                  <a:cubicBezTo>
                    <a:pt x="238" y="146"/>
                    <a:pt x="236" y="141"/>
                    <a:pt x="234" y="137"/>
                  </a:cubicBezTo>
                  <a:close/>
                </a:path>
              </a:pathLst>
            </a:custGeom>
            <a:noFill/>
            <a:ln w="222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Line 95"/>
            <p:cNvSpPr>
              <a:spLocks noChangeShapeType="1"/>
            </p:cNvSpPr>
            <p:nvPr/>
          </p:nvSpPr>
          <p:spPr bwMode="auto">
            <a:xfrm>
              <a:off x="7470775" y="792163"/>
              <a:ext cx="0" cy="400050"/>
            </a:xfrm>
            <a:prstGeom prst="line">
              <a:avLst/>
            </a:prstGeom>
            <a:noFill/>
            <a:ln w="222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76" name="图片 7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77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017873" y="3390896"/>
            <a:ext cx="2625576" cy="1420300"/>
            <a:chOff x="7017873" y="3390896"/>
            <a:chExt cx="2625576" cy="1420300"/>
          </a:xfrm>
        </p:grpSpPr>
        <p:sp>
          <p:nvSpPr>
            <p:cNvPr id="12" name="文本框 11"/>
            <p:cNvSpPr txBox="1"/>
            <p:nvPr/>
          </p:nvSpPr>
          <p:spPr>
            <a:xfrm>
              <a:off x="7699388" y="3949422"/>
              <a:ext cx="1943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b="1" dirty="0">
                  <a:latin typeface="+mj-lt"/>
                </a:rPr>
                <a:t>ADD YOUR TITLE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017873" y="4257198"/>
              <a:ext cx="262557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000" dirty="0"/>
                <a:t>IF YOU LIKE THIS POWERPOINT TEMPLATE,PLEASE FOCUS ON ME,YOU WILL GET BETTER.</a:t>
              </a: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8619425" y="3390896"/>
              <a:ext cx="78258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/>
                <a:t>92</a:t>
              </a:r>
              <a:r>
                <a:rPr lang="en-US" altLang="zh-CN" sz="2000" dirty="0"/>
                <a:t>%</a:t>
              </a:r>
              <a:endParaRPr lang="zh-CN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14297091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3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6" presetClass="entr" presetSubtype="37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8" grpId="0" animBg="1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3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6" presetClass="entr" presetSubtype="37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8" grpId="0" animBg="1"/>
          <p:bldP spid="15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-7938" y="2789238"/>
            <a:ext cx="12199938" cy="1203325"/>
            <a:chOff x="-5" y="1757"/>
            <a:chExt cx="7685" cy="75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885"/>
              <a:ext cx="7680" cy="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-5" y="1779"/>
              <a:ext cx="7680" cy="736"/>
            </a:xfrm>
            <a:custGeom>
              <a:avLst/>
              <a:gdLst>
                <a:gd name="T0" fmla="*/ 0 w 1479"/>
                <a:gd name="T1" fmla="*/ 32 h 138"/>
                <a:gd name="T2" fmla="*/ 168 w 1479"/>
                <a:gd name="T3" fmla="*/ 69 h 138"/>
                <a:gd name="T4" fmla="*/ 499 w 1479"/>
                <a:gd name="T5" fmla="*/ 69 h 138"/>
                <a:gd name="T6" fmla="*/ 1000 w 1479"/>
                <a:gd name="T7" fmla="*/ 69 h 138"/>
                <a:gd name="T8" fmla="*/ 1320 w 1479"/>
                <a:gd name="T9" fmla="*/ 63 h 138"/>
                <a:gd name="T10" fmla="*/ 1479 w 1479"/>
                <a:gd name="T11" fmla="*/ 3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8">
                  <a:moveTo>
                    <a:pt x="0" y="32"/>
                  </a:moveTo>
                  <a:cubicBezTo>
                    <a:pt x="0" y="32"/>
                    <a:pt x="75" y="32"/>
                    <a:pt x="168" y="69"/>
                  </a:cubicBezTo>
                  <a:cubicBezTo>
                    <a:pt x="262" y="106"/>
                    <a:pt x="336" y="130"/>
                    <a:pt x="499" y="69"/>
                  </a:cubicBezTo>
                  <a:cubicBezTo>
                    <a:pt x="662" y="8"/>
                    <a:pt x="840" y="0"/>
                    <a:pt x="1000" y="69"/>
                  </a:cubicBezTo>
                  <a:cubicBezTo>
                    <a:pt x="1160" y="138"/>
                    <a:pt x="1320" y="63"/>
                    <a:pt x="1320" y="63"/>
                  </a:cubicBezTo>
                  <a:cubicBezTo>
                    <a:pt x="1320" y="63"/>
                    <a:pt x="1408" y="34"/>
                    <a:pt x="1479" y="34"/>
                  </a:cubicBezTo>
                </a:path>
              </a:pathLst>
            </a:custGeom>
            <a:noFill/>
            <a:ln w="7938" cap="flat">
              <a:solidFill>
                <a:srgbClr val="EA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-5" y="1843"/>
              <a:ext cx="7680" cy="602"/>
            </a:xfrm>
            <a:custGeom>
              <a:avLst/>
              <a:gdLst>
                <a:gd name="T0" fmla="*/ 0 w 1479"/>
                <a:gd name="T1" fmla="*/ 26 h 113"/>
                <a:gd name="T2" fmla="*/ 168 w 1479"/>
                <a:gd name="T3" fmla="*/ 57 h 113"/>
                <a:gd name="T4" fmla="*/ 499 w 1479"/>
                <a:gd name="T5" fmla="*/ 57 h 113"/>
                <a:gd name="T6" fmla="*/ 1000 w 1479"/>
                <a:gd name="T7" fmla="*/ 57 h 113"/>
                <a:gd name="T8" fmla="*/ 1320 w 1479"/>
                <a:gd name="T9" fmla="*/ 52 h 113"/>
                <a:gd name="T10" fmla="*/ 1479 w 1479"/>
                <a:gd name="T11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13">
                  <a:moveTo>
                    <a:pt x="0" y="26"/>
                  </a:moveTo>
                  <a:cubicBezTo>
                    <a:pt x="0" y="26"/>
                    <a:pt x="75" y="26"/>
                    <a:pt x="168" y="57"/>
                  </a:cubicBezTo>
                  <a:cubicBezTo>
                    <a:pt x="262" y="87"/>
                    <a:pt x="336" y="107"/>
                    <a:pt x="499" y="57"/>
                  </a:cubicBezTo>
                  <a:cubicBezTo>
                    <a:pt x="662" y="7"/>
                    <a:pt x="840" y="0"/>
                    <a:pt x="1000" y="57"/>
                  </a:cubicBezTo>
                  <a:cubicBezTo>
                    <a:pt x="1160" y="113"/>
                    <a:pt x="1320" y="52"/>
                    <a:pt x="1320" y="52"/>
                  </a:cubicBezTo>
                  <a:cubicBezTo>
                    <a:pt x="1320" y="52"/>
                    <a:pt x="1408" y="28"/>
                    <a:pt x="1479" y="28"/>
                  </a:cubicBezTo>
                </a:path>
              </a:pathLst>
            </a:custGeom>
            <a:noFill/>
            <a:ln w="7938" cap="flat">
              <a:solidFill>
                <a:srgbClr val="E1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-5" y="1907"/>
              <a:ext cx="7680" cy="474"/>
            </a:xfrm>
            <a:custGeom>
              <a:avLst/>
              <a:gdLst>
                <a:gd name="T0" fmla="*/ 0 w 1479"/>
                <a:gd name="T1" fmla="*/ 21 h 89"/>
                <a:gd name="T2" fmla="*/ 168 w 1479"/>
                <a:gd name="T3" fmla="*/ 44 h 89"/>
                <a:gd name="T4" fmla="*/ 499 w 1479"/>
                <a:gd name="T5" fmla="*/ 44 h 89"/>
                <a:gd name="T6" fmla="*/ 1000 w 1479"/>
                <a:gd name="T7" fmla="*/ 45 h 89"/>
                <a:gd name="T8" fmla="*/ 1320 w 1479"/>
                <a:gd name="T9" fmla="*/ 41 h 89"/>
                <a:gd name="T10" fmla="*/ 1479 w 1479"/>
                <a:gd name="T11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89">
                  <a:moveTo>
                    <a:pt x="0" y="21"/>
                  </a:moveTo>
                  <a:cubicBezTo>
                    <a:pt x="0" y="21"/>
                    <a:pt x="75" y="21"/>
                    <a:pt x="168" y="44"/>
                  </a:cubicBezTo>
                  <a:cubicBezTo>
                    <a:pt x="262" y="68"/>
                    <a:pt x="336" y="83"/>
                    <a:pt x="499" y="44"/>
                  </a:cubicBezTo>
                  <a:cubicBezTo>
                    <a:pt x="662" y="5"/>
                    <a:pt x="840" y="0"/>
                    <a:pt x="1000" y="45"/>
                  </a:cubicBezTo>
                  <a:cubicBezTo>
                    <a:pt x="1160" y="89"/>
                    <a:pt x="1320" y="41"/>
                    <a:pt x="1320" y="41"/>
                  </a:cubicBezTo>
                  <a:cubicBezTo>
                    <a:pt x="1320" y="41"/>
                    <a:pt x="1408" y="22"/>
                    <a:pt x="1479" y="22"/>
                  </a:cubicBezTo>
                </a:path>
              </a:pathLst>
            </a:custGeom>
            <a:noFill/>
            <a:ln w="7938" cap="flat">
              <a:solidFill>
                <a:srgbClr val="D7D5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-5" y="1976"/>
              <a:ext cx="7680" cy="336"/>
            </a:xfrm>
            <a:custGeom>
              <a:avLst/>
              <a:gdLst>
                <a:gd name="T0" fmla="*/ 0 w 1479"/>
                <a:gd name="T1" fmla="*/ 14 h 63"/>
                <a:gd name="T2" fmla="*/ 168 w 1479"/>
                <a:gd name="T3" fmla="*/ 31 h 63"/>
                <a:gd name="T4" fmla="*/ 499 w 1479"/>
                <a:gd name="T5" fmla="*/ 31 h 63"/>
                <a:gd name="T6" fmla="*/ 1000 w 1479"/>
                <a:gd name="T7" fmla="*/ 31 h 63"/>
                <a:gd name="T8" fmla="*/ 1320 w 1479"/>
                <a:gd name="T9" fmla="*/ 29 h 63"/>
                <a:gd name="T10" fmla="*/ 1479 w 1479"/>
                <a:gd name="T11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63">
                  <a:moveTo>
                    <a:pt x="0" y="14"/>
                  </a:moveTo>
                  <a:cubicBezTo>
                    <a:pt x="0" y="14"/>
                    <a:pt x="75" y="14"/>
                    <a:pt x="168" y="31"/>
                  </a:cubicBezTo>
                  <a:cubicBezTo>
                    <a:pt x="262" y="48"/>
                    <a:pt x="336" y="59"/>
                    <a:pt x="499" y="31"/>
                  </a:cubicBezTo>
                  <a:cubicBezTo>
                    <a:pt x="662" y="3"/>
                    <a:pt x="840" y="0"/>
                    <a:pt x="1000" y="31"/>
                  </a:cubicBezTo>
                  <a:cubicBezTo>
                    <a:pt x="1160" y="63"/>
                    <a:pt x="1320" y="29"/>
                    <a:pt x="1320" y="29"/>
                  </a:cubicBezTo>
                  <a:cubicBezTo>
                    <a:pt x="1320" y="29"/>
                    <a:pt x="1408" y="15"/>
                    <a:pt x="1479" y="15"/>
                  </a:cubicBezTo>
                </a:path>
              </a:pathLst>
            </a:custGeom>
            <a:noFill/>
            <a:ln w="7938" cap="flat">
              <a:solidFill>
                <a:srgbClr val="CDCBC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-5" y="2040"/>
              <a:ext cx="7680" cy="203"/>
            </a:xfrm>
            <a:custGeom>
              <a:avLst/>
              <a:gdLst>
                <a:gd name="T0" fmla="*/ 0 w 1479"/>
                <a:gd name="T1" fmla="*/ 9 h 38"/>
                <a:gd name="T2" fmla="*/ 168 w 1479"/>
                <a:gd name="T3" fmla="*/ 19 h 38"/>
                <a:gd name="T4" fmla="*/ 499 w 1479"/>
                <a:gd name="T5" fmla="*/ 19 h 38"/>
                <a:gd name="T6" fmla="*/ 1000 w 1479"/>
                <a:gd name="T7" fmla="*/ 19 h 38"/>
                <a:gd name="T8" fmla="*/ 1320 w 1479"/>
                <a:gd name="T9" fmla="*/ 17 h 38"/>
                <a:gd name="T10" fmla="*/ 1479 w 1479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38">
                  <a:moveTo>
                    <a:pt x="0" y="9"/>
                  </a:moveTo>
                  <a:cubicBezTo>
                    <a:pt x="0" y="9"/>
                    <a:pt x="75" y="9"/>
                    <a:pt x="168" y="19"/>
                  </a:cubicBezTo>
                  <a:cubicBezTo>
                    <a:pt x="262" y="29"/>
                    <a:pt x="336" y="36"/>
                    <a:pt x="499" y="19"/>
                  </a:cubicBezTo>
                  <a:cubicBezTo>
                    <a:pt x="662" y="2"/>
                    <a:pt x="840" y="0"/>
                    <a:pt x="1000" y="19"/>
                  </a:cubicBezTo>
                  <a:cubicBezTo>
                    <a:pt x="1160" y="38"/>
                    <a:pt x="1320" y="17"/>
                    <a:pt x="1320" y="17"/>
                  </a:cubicBezTo>
                  <a:cubicBezTo>
                    <a:pt x="1320" y="17"/>
                    <a:pt x="1408" y="9"/>
                    <a:pt x="1479" y="9"/>
                  </a:cubicBezTo>
                </a:path>
              </a:pathLst>
            </a:custGeom>
            <a:noFill/>
            <a:ln w="7938" cap="flat">
              <a:solidFill>
                <a:srgbClr val="C4C1C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-5" y="2104"/>
              <a:ext cx="7680" cy="69"/>
            </a:xfrm>
            <a:custGeom>
              <a:avLst/>
              <a:gdLst>
                <a:gd name="T0" fmla="*/ 0 w 1479"/>
                <a:gd name="T1" fmla="*/ 3 h 13"/>
                <a:gd name="T2" fmla="*/ 168 w 1479"/>
                <a:gd name="T3" fmla="*/ 7 h 13"/>
                <a:gd name="T4" fmla="*/ 499 w 1479"/>
                <a:gd name="T5" fmla="*/ 7 h 13"/>
                <a:gd name="T6" fmla="*/ 1000 w 1479"/>
                <a:gd name="T7" fmla="*/ 7 h 13"/>
                <a:gd name="T8" fmla="*/ 1320 w 1479"/>
                <a:gd name="T9" fmla="*/ 6 h 13"/>
                <a:gd name="T10" fmla="*/ 1479 w 1479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">
                  <a:moveTo>
                    <a:pt x="0" y="3"/>
                  </a:moveTo>
                  <a:cubicBezTo>
                    <a:pt x="0" y="3"/>
                    <a:pt x="75" y="3"/>
                    <a:pt x="168" y="7"/>
                  </a:cubicBezTo>
                  <a:cubicBezTo>
                    <a:pt x="262" y="10"/>
                    <a:pt x="336" y="12"/>
                    <a:pt x="499" y="7"/>
                  </a:cubicBezTo>
                  <a:cubicBezTo>
                    <a:pt x="662" y="1"/>
                    <a:pt x="840" y="0"/>
                    <a:pt x="1000" y="7"/>
                  </a:cubicBezTo>
                  <a:cubicBezTo>
                    <a:pt x="1160" y="13"/>
                    <a:pt x="1320" y="6"/>
                    <a:pt x="1320" y="6"/>
                  </a:cubicBezTo>
                  <a:cubicBezTo>
                    <a:pt x="1320" y="6"/>
                    <a:pt x="1408" y="3"/>
                    <a:pt x="1479" y="3"/>
                  </a:cubicBezTo>
                </a:path>
              </a:pathLst>
            </a:custGeom>
            <a:noFill/>
            <a:ln w="7938" cap="flat">
              <a:solidFill>
                <a:srgbClr val="BBB7B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-5" y="2104"/>
              <a:ext cx="7680" cy="64"/>
            </a:xfrm>
            <a:custGeom>
              <a:avLst/>
              <a:gdLst>
                <a:gd name="T0" fmla="*/ 0 w 1479"/>
                <a:gd name="T1" fmla="*/ 10 h 12"/>
                <a:gd name="T2" fmla="*/ 168 w 1479"/>
                <a:gd name="T3" fmla="*/ 6 h 12"/>
                <a:gd name="T4" fmla="*/ 499 w 1479"/>
                <a:gd name="T5" fmla="*/ 6 h 12"/>
                <a:gd name="T6" fmla="*/ 1000 w 1479"/>
                <a:gd name="T7" fmla="*/ 6 h 12"/>
                <a:gd name="T8" fmla="*/ 1320 w 1479"/>
                <a:gd name="T9" fmla="*/ 7 h 12"/>
                <a:gd name="T10" fmla="*/ 1479 w 1479"/>
                <a:gd name="T1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2">
                  <a:moveTo>
                    <a:pt x="0" y="10"/>
                  </a:moveTo>
                  <a:cubicBezTo>
                    <a:pt x="0" y="10"/>
                    <a:pt x="75" y="10"/>
                    <a:pt x="168" y="6"/>
                  </a:cubicBezTo>
                  <a:cubicBezTo>
                    <a:pt x="262" y="3"/>
                    <a:pt x="336" y="1"/>
                    <a:pt x="499" y="6"/>
                  </a:cubicBezTo>
                  <a:cubicBezTo>
                    <a:pt x="662" y="12"/>
                    <a:pt x="840" y="12"/>
                    <a:pt x="1000" y="6"/>
                  </a:cubicBezTo>
                  <a:cubicBezTo>
                    <a:pt x="1160" y="0"/>
                    <a:pt x="1320" y="7"/>
                    <a:pt x="1320" y="7"/>
                  </a:cubicBezTo>
                  <a:cubicBezTo>
                    <a:pt x="1320" y="7"/>
                    <a:pt x="1408" y="9"/>
                    <a:pt x="1479" y="9"/>
                  </a:cubicBezTo>
                </a:path>
              </a:pathLst>
            </a:custGeom>
            <a:noFill/>
            <a:ln w="7938" cap="flat">
              <a:solidFill>
                <a:srgbClr val="B1AEA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-5" y="2035"/>
              <a:ext cx="7680" cy="202"/>
            </a:xfrm>
            <a:custGeom>
              <a:avLst/>
              <a:gdLst>
                <a:gd name="T0" fmla="*/ 0 w 1479"/>
                <a:gd name="T1" fmla="*/ 29 h 38"/>
                <a:gd name="T2" fmla="*/ 168 w 1479"/>
                <a:gd name="T3" fmla="*/ 19 h 38"/>
                <a:gd name="T4" fmla="*/ 499 w 1479"/>
                <a:gd name="T5" fmla="*/ 19 h 38"/>
                <a:gd name="T6" fmla="*/ 1000 w 1479"/>
                <a:gd name="T7" fmla="*/ 19 h 38"/>
                <a:gd name="T8" fmla="*/ 1320 w 1479"/>
                <a:gd name="T9" fmla="*/ 20 h 38"/>
                <a:gd name="T10" fmla="*/ 1479 w 1479"/>
                <a:gd name="T1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38">
                  <a:moveTo>
                    <a:pt x="0" y="29"/>
                  </a:moveTo>
                  <a:cubicBezTo>
                    <a:pt x="0" y="29"/>
                    <a:pt x="75" y="29"/>
                    <a:pt x="168" y="19"/>
                  </a:cubicBezTo>
                  <a:cubicBezTo>
                    <a:pt x="262" y="9"/>
                    <a:pt x="336" y="2"/>
                    <a:pt x="499" y="19"/>
                  </a:cubicBezTo>
                  <a:cubicBezTo>
                    <a:pt x="662" y="36"/>
                    <a:pt x="840" y="38"/>
                    <a:pt x="1000" y="19"/>
                  </a:cubicBezTo>
                  <a:cubicBezTo>
                    <a:pt x="1160" y="0"/>
                    <a:pt x="1320" y="20"/>
                    <a:pt x="1320" y="20"/>
                  </a:cubicBezTo>
                  <a:cubicBezTo>
                    <a:pt x="1320" y="20"/>
                    <a:pt x="1408" y="28"/>
                    <a:pt x="1479" y="28"/>
                  </a:cubicBezTo>
                </a:path>
              </a:pathLst>
            </a:custGeom>
            <a:noFill/>
            <a:ln w="7938" cap="flat">
              <a:solidFill>
                <a:srgbClr val="A8A4A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-5" y="1965"/>
              <a:ext cx="7680" cy="336"/>
            </a:xfrm>
            <a:custGeom>
              <a:avLst/>
              <a:gdLst>
                <a:gd name="T0" fmla="*/ 0 w 1479"/>
                <a:gd name="T1" fmla="*/ 49 h 63"/>
                <a:gd name="T2" fmla="*/ 168 w 1479"/>
                <a:gd name="T3" fmla="*/ 32 h 63"/>
                <a:gd name="T4" fmla="*/ 499 w 1479"/>
                <a:gd name="T5" fmla="*/ 32 h 63"/>
                <a:gd name="T6" fmla="*/ 1000 w 1479"/>
                <a:gd name="T7" fmla="*/ 32 h 63"/>
                <a:gd name="T8" fmla="*/ 1320 w 1479"/>
                <a:gd name="T9" fmla="*/ 34 h 63"/>
                <a:gd name="T10" fmla="*/ 1479 w 1479"/>
                <a:gd name="T11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63">
                  <a:moveTo>
                    <a:pt x="0" y="49"/>
                  </a:moveTo>
                  <a:cubicBezTo>
                    <a:pt x="0" y="49"/>
                    <a:pt x="75" y="49"/>
                    <a:pt x="168" y="32"/>
                  </a:cubicBezTo>
                  <a:cubicBezTo>
                    <a:pt x="262" y="15"/>
                    <a:pt x="336" y="4"/>
                    <a:pt x="499" y="32"/>
                  </a:cubicBezTo>
                  <a:cubicBezTo>
                    <a:pt x="662" y="59"/>
                    <a:pt x="840" y="63"/>
                    <a:pt x="1000" y="32"/>
                  </a:cubicBezTo>
                  <a:cubicBezTo>
                    <a:pt x="1160" y="0"/>
                    <a:pt x="1320" y="34"/>
                    <a:pt x="1320" y="34"/>
                  </a:cubicBezTo>
                  <a:cubicBezTo>
                    <a:pt x="1320" y="34"/>
                    <a:pt x="1408" y="47"/>
                    <a:pt x="1479" y="47"/>
                  </a:cubicBezTo>
                </a:path>
              </a:pathLst>
            </a:custGeom>
            <a:noFill/>
            <a:ln w="7938" cap="flat">
              <a:solidFill>
                <a:srgbClr val="9E9B9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-5" y="1896"/>
              <a:ext cx="7680" cy="469"/>
            </a:xfrm>
            <a:custGeom>
              <a:avLst/>
              <a:gdLst>
                <a:gd name="T0" fmla="*/ 0 w 1479"/>
                <a:gd name="T1" fmla="*/ 68 h 88"/>
                <a:gd name="T2" fmla="*/ 168 w 1479"/>
                <a:gd name="T3" fmla="*/ 44 h 88"/>
                <a:gd name="T4" fmla="*/ 499 w 1479"/>
                <a:gd name="T5" fmla="*/ 44 h 88"/>
                <a:gd name="T6" fmla="*/ 1000 w 1479"/>
                <a:gd name="T7" fmla="*/ 44 h 88"/>
                <a:gd name="T8" fmla="*/ 1320 w 1479"/>
                <a:gd name="T9" fmla="*/ 48 h 88"/>
                <a:gd name="T10" fmla="*/ 1479 w 1479"/>
                <a:gd name="T11" fmla="*/ 6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88">
                  <a:moveTo>
                    <a:pt x="0" y="68"/>
                  </a:moveTo>
                  <a:cubicBezTo>
                    <a:pt x="0" y="68"/>
                    <a:pt x="75" y="68"/>
                    <a:pt x="168" y="44"/>
                  </a:cubicBezTo>
                  <a:cubicBezTo>
                    <a:pt x="262" y="21"/>
                    <a:pt x="336" y="5"/>
                    <a:pt x="499" y="44"/>
                  </a:cubicBezTo>
                  <a:cubicBezTo>
                    <a:pt x="662" y="83"/>
                    <a:pt x="840" y="88"/>
                    <a:pt x="1000" y="44"/>
                  </a:cubicBezTo>
                  <a:cubicBezTo>
                    <a:pt x="1160" y="0"/>
                    <a:pt x="1320" y="48"/>
                    <a:pt x="1320" y="48"/>
                  </a:cubicBezTo>
                  <a:cubicBezTo>
                    <a:pt x="1320" y="48"/>
                    <a:pt x="1408" y="66"/>
                    <a:pt x="1479" y="66"/>
                  </a:cubicBezTo>
                </a:path>
              </a:pathLst>
            </a:custGeom>
            <a:noFill/>
            <a:ln w="7938" cap="flat">
              <a:solidFill>
                <a:srgbClr val="94919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5"/>
            <p:cNvSpPr>
              <a:spLocks/>
            </p:cNvSpPr>
            <p:nvPr/>
          </p:nvSpPr>
          <p:spPr bwMode="auto">
            <a:xfrm>
              <a:off x="-5" y="1827"/>
              <a:ext cx="7680" cy="608"/>
            </a:xfrm>
            <a:custGeom>
              <a:avLst/>
              <a:gdLst>
                <a:gd name="T0" fmla="*/ 0 w 1479"/>
                <a:gd name="T1" fmla="*/ 88 h 114"/>
                <a:gd name="T2" fmla="*/ 168 w 1479"/>
                <a:gd name="T3" fmla="*/ 57 h 114"/>
                <a:gd name="T4" fmla="*/ 499 w 1479"/>
                <a:gd name="T5" fmla="*/ 57 h 114"/>
                <a:gd name="T6" fmla="*/ 1000 w 1479"/>
                <a:gd name="T7" fmla="*/ 57 h 114"/>
                <a:gd name="T8" fmla="*/ 1320 w 1479"/>
                <a:gd name="T9" fmla="*/ 62 h 114"/>
                <a:gd name="T10" fmla="*/ 1479 w 1479"/>
                <a:gd name="T11" fmla="*/ 8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14">
                  <a:moveTo>
                    <a:pt x="0" y="88"/>
                  </a:moveTo>
                  <a:cubicBezTo>
                    <a:pt x="0" y="88"/>
                    <a:pt x="75" y="88"/>
                    <a:pt x="168" y="57"/>
                  </a:cubicBezTo>
                  <a:cubicBezTo>
                    <a:pt x="262" y="26"/>
                    <a:pt x="336" y="7"/>
                    <a:pt x="499" y="57"/>
                  </a:cubicBezTo>
                  <a:cubicBezTo>
                    <a:pt x="662" y="107"/>
                    <a:pt x="840" y="114"/>
                    <a:pt x="1000" y="57"/>
                  </a:cubicBezTo>
                  <a:cubicBezTo>
                    <a:pt x="1160" y="0"/>
                    <a:pt x="1320" y="62"/>
                    <a:pt x="1320" y="62"/>
                  </a:cubicBezTo>
                  <a:cubicBezTo>
                    <a:pt x="1320" y="62"/>
                    <a:pt x="1408" y="85"/>
                    <a:pt x="1479" y="85"/>
                  </a:cubicBezTo>
                </a:path>
              </a:pathLst>
            </a:custGeom>
            <a:noFill/>
            <a:ln w="7938" cap="flat">
              <a:solidFill>
                <a:srgbClr val="8A888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6"/>
            <p:cNvSpPr>
              <a:spLocks/>
            </p:cNvSpPr>
            <p:nvPr/>
          </p:nvSpPr>
          <p:spPr bwMode="auto">
            <a:xfrm>
              <a:off x="-5" y="1757"/>
              <a:ext cx="7680" cy="742"/>
            </a:xfrm>
            <a:custGeom>
              <a:avLst/>
              <a:gdLst>
                <a:gd name="T0" fmla="*/ 0 w 1479"/>
                <a:gd name="T1" fmla="*/ 107 h 139"/>
                <a:gd name="T2" fmla="*/ 168 w 1479"/>
                <a:gd name="T3" fmla="*/ 70 h 139"/>
                <a:gd name="T4" fmla="*/ 499 w 1479"/>
                <a:gd name="T5" fmla="*/ 70 h 139"/>
                <a:gd name="T6" fmla="*/ 1000 w 1479"/>
                <a:gd name="T7" fmla="*/ 70 h 139"/>
                <a:gd name="T8" fmla="*/ 1320 w 1479"/>
                <a:gd name="T9" fmla="*/ 75 h 139"/>
                <a:gd name="T10" fmla="*/ 1479 w 1479"/>
                <a:gd name="T11" fmla="*/ 10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9">
                  <a:moveTo>
                    <a:pt x="0" y="107"/>
                  </a:moveTo>
                  <a:cubicBezTo>
                    <a:pt x="0" y="107"/>
                    <a:pt x="75" y="107"/>
                    <a:pt x="168" y="70"/>
                  </a:cubicBezTo>
                  <a:cubicBezTo>
                    <a:pt x="262" y="32"/>
                    <a:pt x="336" y="8"/>
                    <a:pt x="499" y="70"/>
                  </a:cubicBezTo>
                  <a:cubicBezTo>
                    <a:pt x="662" y="131"/>
                    <a:pt x="840" y="139"/>
                    <a:pt x="1000" y="70"/>
                  </a:cubicBezTo>
                  <a:cubicBezTo>
                    <a:pt x="1160" y="0"/>
                    <a:pt x="1320" y="75"/>
                    <a:pt x="1320" y="75"/>
                  </a:cubicBezTo>
                  <a:cubicBezTo>
                    <a:pt x="1320" y="75"/>
                    <a:pt x="1408" y="104"/>
                    <a:pt x="1479" y="104"/>
                  </a:cubicBezTo>
                </a:path>
              </a:pathLst>
            </a:custGeom>
            <a:noFill/>
            <a:ln w="7938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8" name="矩形 7"/>
          <p:cNvSpPr/>
          <p:nvPr/>
        </p:nvSpPr>
        <p:spPr>
          <a:xfrm>
            <a:off x="1006809" y="1244599"/>
            <a:ext cx="10383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Just for today I will exercise my soul in three ways. I will do somebody a good turn and not get found out: If anybody knows of it, it will not count. I will do at least two things I don‘t want to do—just for exercise. I will not show anyone that my feelings are hurt: they may be hurt, but today I will not show it.</a:t>
            </a:r>
          </a:p>
        </p:txBody>
      </p:sp>
      <p:sp>
        <p:nvSpPr>
          <p:cNvPr id="9" name="矩形 8"/>
          <p:cNvSpPr/>
          <p:nvPr/>
        </p:nvSpPr>
        <p:spPr>
          <a:xfrm>
            <a:off x="4938440" y="3146684"/>
            <a:ext cx="2293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latin typeface="+mj-lt"/>
              </a:rPr>
              <a:t>ADD YOUR TITLE</a:t>
            </a:r>
          </a:p>
        </p:txBody>
      </p:sp>
      <p:sp>
        <p:nvSpPr>
          <p:cNvPr id="10" name="矩形 9"/>
          <p:cNvSpPr/>
          <p:nvPr/>
        </p:nvSpPr>
        <p:spPr>
          <a:xfrm>
            <a:off x="1801257" y="3214249"/>
            <a:ext cx="1594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YOUR TITLE</a:t>
            </a:r>
          </a:p>
        </p:txBody>
      </p:sp>
      <p:sp>
        <p:nvSpPr>
          <p:cNvPr id="11" name="矩形 10"/>
          <p:cNvSpPr/>
          <p:nvPr/>
        </p:nvSpPr>
        <p:spPr>
          <a:xfrm>
            <a:off x="8651507" y="3214249"/>
            <a:ext cx="1594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YOUR TITLE</a:t>
            </a:r>
          </a:p>
        </p:txBody>
      </p:sp>
      <p:sp>
        <p:nvSpPr>
          <p:cNvPr id="12" name="矩形 11"/>
          <p:cNvSpPr/>
          <p:nvPr/>
        </p:nvSpPr>
        <p:spPr>
          <a:xfrm>
            <a:off x="5047282" y="3959422"/>
            <a:ext cx="21850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+mj-lt"/>
              </a:rPr>
              <a:t>IF YOU LIKE THIS POWERPOINT TEMPLATE,PLEASE FOCUS ON ME,YOU WILL GET BETTER.</a:t>
            </a:r>
          </a:p>
        </p:txBody>
      </p:sp>
      <p:sp>
        <p:nvSpPr>
          <p:cNvPr id="13" name="矩形 12"/>
          <p:cNvSpPr/>
          <p:nvPr/>
        </p:nvSpPr>
        <p:spPr>
          <a:xfrm>
            <a:off x="1239865" y="3712127"/>
            <a:ext cx="25572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/>
              <a:t>IF YOU LIKE THIS POWERPOINT TEMPLATE,PLEASE FOCUS ON ME,YOU WILL GET BETTER.</a:t>
            </a:r>
          </a:p>
        </p:txBody>
      </p:sp>
      <p:sp>
        <p:nvSpPr>
          <p:cNvPr id="14" name="矩形 13"/>
          <p:cNvSpPr/>
          <p:nvPr/>
        </p:nvSpPr>
        <p:spPr>
          <a:xfrm>
            <a:off x="8169910" y="3712127"/>
            <a:ext cx="25572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/>
              <a:t>IF YOU LIKE THIS POWERPOINT TEMPLATE,PLEASE FOCUS ON ME,YOU WILL GET BETTER.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428947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02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解决方案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1909497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项目的理解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我们的解决方案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我的优势</a:t>
            </a:r>
          </a:p>
        </p:txBody>
      </p:sp>
      <p:sp>
        <p:nvSpPr>
          <p:cNvPr id="9" name="矩形 8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zh-CN" altLang="en-US" sz="100" dirty="0" smtClean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68723431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用">
      <a:majorFont>
        <a:latin typeface="Calibri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2174</Words>
  <Application>Microsoft Office PowerPoint</Application>
  <PresentationFormat>自定义</PresentationFormat>
  <Paragraphs>290</Paragraphs>
  <Slides>28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0" baseType="lpstr">
      <vt:lpstr>第一PPT，www.1ppt.com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黑白线条</dc:title>
  <dc:creator>第一PPT</dc:creator>
  <cp:keywords>www.1ppt.com</cp:keywords>
  <dc:description>www.1ppt.com</dc:description>
  <cp:lastModifiedBy>Windows User</cp:lastModifiedBy>
  <cp:revision>106</cp:revision>
  <dcterms:created xsi:type="dcterms:W3CDTF">2016-07-24T06:34:07Z</dcterms:created>
  <dcterms:modified xsi:type="dcterms:W3CDTF">2018-04-24T02:32:43Z</dcterms:modified>
</cp:coreProperties>
</file>

<file path=docProps/thumbnail.jpeg>
</file>